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19" r:id="rId5"/>
    <p:sldId id="324" r:id="rId6"/>
    <p:sldId id="323" r:id="rId7"/>
    <p:sldId id="327" r:id="rId8"/>
    <p:sldId id="326" r:id="rId9"/>
    <p:sldId id="321" r:id="rId10"/>
    <p:sldId id="325" r:id="rId11"/>
    <p:sldId id="329" r:id="rId12"/>
    <p:sldId id="330" r:id="rId13"/>
    <p:sldId id="343" r:id="rId14"/>
    <p:sldId id="344" r:id="rId15"/>
    <p:sldId id="331" r:id="rId16"/>
    <p:sldId id="332" r:id="rId17"/>
    <p:sldId id="333" r:id="rId18"/>
    <p:sldId id="334" r:id="rId19"/>
    <p:sldId id="335" r:id="rId20"/>
    <p:sldId id="337" r:id="rId21"/>
    <p:sldId id="328" r:id="rId22"/>
    <p:sldId id="336" r:id="rId23"/>
    <p:sldId id="345" r:id="rId24"/>
    <p:sldId id="341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95CC"/>
    <a:srgbClr val="FFFFFF"/>
    <a:srgbClr val="EDEEF1"/>
    <a:srgbClr val="FFB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27"/>
  </p:normalViewPr>
  <p:slideViewPr>
    <p:cSldViewPr snapToGrid="0" showGuides="1">
      <p:cViewPr varScale="1">
        <p:scale>
          <a:sx n="59" d="100"/>
          <a:sy n="59" d="100"/>
        </p:scale>
        <p:origin x="888" y="52"/>
      </p:cViewPr>
      <p:guideLst>
        <p:guide orient="horz" pos="222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04" d="100"/>
          <a:sy n="104" d="100"/>
        </p:scale>
        <p:origin x="42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365FB-8ED0-474A-BBF9-6684D95C18C5}" type="datetimeFigureOut">
              <a:rPr lang="nb-NO" smtClean="0"/>
              <a:t>10.06.2024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74377-B1EE-A74B-BC71-2FDA304B4E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5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Front p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37B2E5F-FB57-B3CC-63D3-D343C9D45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93" t="18162" r="923" b="-51"/>
          <a:stretch/>
        </p:blipFill>
        <p:spPr>
          <a:xfrm>
            <a:off x="0" y="0"/>
            <a:ext cx="12191999" cy="686225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B6B19D-3A16-BE77-7ED9-48129B4B5C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196080"/>
            <a:ext cx="5616575" cy="1087120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and insert title – max 2 lines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469270D-6633-AA31-BA46-A93234B24D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5288598"/>
            <a:ext cx="5616576" cy="5534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and insert subheading</a:t>
            </a: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50DA9303-1CC9-ED71-039F-28A4D02E1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573" y="504698"/>
            <a:ext cx="1357308" cy="9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7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&quot;NG Sta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436EDD4-8DD0-35B1-F8F4-D420748B65A4}"/>
              </a:ext>
            </a:extLst>
          </p:cNvPr>
          <p:cNvSpPr/>
          <p:nvPr userDrawn="1"/>
        </p:nvSpPr>
        <p:spPr>
          <a:xfrm>
            <a:off x="4167963" y="818707"/>
            <a:ext cx="7544612" cy="559796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7" y="2306967"/>
            <a:ext cx="3492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1148316"/>
            <a:ext cx="3492000" cy="80223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3492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C5ECE24-C579-780B-86AA-8EA6FC88324D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5ABBE9-2149-3DD3-4AB2-0785502F02D0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700D1958-A084-FA2F-735B-FE235DA431C4}"/>
              </a:ext>
            </a:extLst>
          </p:cNvPr>
          <p:cNvSpPr/>
          <p:nvPr userDrawn="1"/>
        </p:nvSpPr>
        <p:spPr>
          <a:xfrm>
            <a:off x="6943072" y="5347706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DF335EA-18AC-396D-7A99-6CC9CCA4D6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69360" y="5432766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1" name="Avrundet rektangel 30">
            <a:extLst>
              <a:ext uri="{FF2B5EF4-FFF2-40B4-BE49-F238E27FC236}">
                <a16:creationId xmlns:a16="http://schemas.microsoft.com/office/drawing/2014/main" id="{53F1A02D-C04B-E946-B8DE-DAFFFCC351AF}"/>
              </a:ext>
            </a:extLst>
          </p:cNvPr>
          <p:cNvSpPr/>
          <p:nvPr userDrawn="1"/>
        </p:nvSpPr>
        <p:spPr>
          <a:xfrm>
            <a:off x="4511758" y="4210708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D9778B02-662F-B7BF-DA6C-ACD2402DB2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38046" y="4295768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3" name="Avrundet rektangel 32">
            <a:extLst>
              <a:ext uri="{FF2B5EF4-FFF2-40B4-BE49-F238E27FC236}">
                <a16:creationId xmlns:a16="http://schemas.microsoft.com/office/drawing/2014/main" id="{B7DA620B-1792-B467-6B61-C6499448F92E}"/>
              </a:ext>
            </a:extLst>
          </p:cNvPr>
          <p:cNvSpPr/>
          <p:nvPr userDrawn="1"/>
        </p:nvSpPr>
        <p:spPr>
          <a:xfrm>
            <a:off x="9381458" y="4242605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E07C9871-B45C-00C0-4141-4B60B1CE84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7746" y="4327665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5" name="Avrundet rektangel 34">
            <a:extLst>
              <a:ext uri="{FF2B5EF4-FFF2-40B4-BE49-F238E27FC236}">
                <a16:creationId xmlns:a16="http://schemas.microsoft.com/office/drawing/2014/main" id="{3A0DBD44-6C75-4026-4AA2-66FF3EA4671E}"/>
              </a:ext>
            </a:extLst>
          </p:cNvPr>
          <p:cNvSpPr/>
          <p:nvPr userDrawn="1"/>
        </p:nvSpPr>
        <p:spPr>
          <a:xfrm>
            <a:off x="9370827" y="2405352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26E17FD-A4AF-CE36-6E00-C435FE01B6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97115" y="2490412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7" name="Avrundet rektangel 36">
            <a:extLst>
              <a:ext uri="{FF2B5EF4-FFF2-40B4-BE49-F238E27FC236}">
                <a16:creationId xmlns:a16="http://schemas.microsoft.com/office/drawing/2014/main" id="{8991C7D9-F372-B072-9C6C-5152D52FE046}"/>
              </a:ext>
            </a:extLst>
          </p:cNvPr>
          <p:cNvSpPr/>
          <p:nvPr userDrawn="1"/>
        </p:nvSpPr>
        <p:spPr>
          <a:xfrm>
            <a:off x="6946617" y="1315794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2AD77D1F-0D61-D75A-FB10-8D58D24013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72905" y="1400854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Avrundet rektangel 38">
            <a:extLst>
              <a:ext uri="{FF2B5EF4-FFF2-40B4-BE49-F238E27FC236}">
                <a16:creationId xmlns:a16="http://schemas.microsoft.com/office/drawing/2014/main" id="{2C3F6A58-325B-56F0-CE97-220A472D56A7}"/>
              </a:ext>
            </a:extLst>
          </p:cNvPr>
          <p:cNvSpPr/>
          <p:nvPr userDrawn="1"/>
        </p:nvSpPr>
        <p:spPr>
          <a:xfrm>
            <a:off x="4522390" y="2381908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BFFE79E1-D42D-03EC-5099-F54750F469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48678" y="2466968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45" name="Grafikk 44">
            <a:extLst>
              <a:ext uri="{FF2B5EF4-FFF2-40B4-BE49-F238E27FC236}">
                <a16:creationId xmlns:a16="http://schemas.microsoft.com/office/drawing/2014/main" id="{CA6806C9-C6D8-8020-83A9-AE6A6D80F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636" y="2044985"/>
            <a:ext cx="2664000" cy="3190118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E1A44CE-3C42-9249-7C31-2D45E3E75580}"/>
              </a:ext>
            </a:extLst>
          </p:cNvPr>
          <p:cNvSpPr/>
          <p:nvPr userDrawn="1"/>
        </p:nvSpPr>
        <p:spPr>
          <a:xfrm>
            <a:off x="7308889" y="2945433"/>
            <a:ext cx="1397252" cy="139564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63E0C37D-89B6-5FE3-9456-A6983F6DF36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409412" y="3068547"/>
            <a:ext cx="1158515" cy="11649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icon</a:t>
            </a:r>
          </a:p>
        </p:txBody>
      </p:sp>
      <p:pic>
        <p:nvPicPr>
          <p:cNvPr id="11" name="Bilde 10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733D3F7-F5A2-E86D-1A8E-C8C3D65F6C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8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&quot;NG Sta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436EDD4-8DD0-35B1-F8F4-D420748B65A4}"/>
              </a:ext>
            </a:extLst>
          </p:cNvPr>
          <p:cNvSpPr/>
          <p:nvPr userDrawn="1"/>
        </p:nvSpPr>
        <p:spPr>
          <a:xfrm>
            <a:off x="4167963" y="818707"/>
            <a:ext cx="7544612" cy="559796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7" y="2306967"/>
            <a:ext cx="3492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1148316"/>
            <a:ext cx="3492000" cy="80223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3492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C5ECE24-C579-780B-86AA-8EA6FC88324D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5ABBE9-2149-3DD3-4AB2-0785502F02D0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31" name="Avrundet rektangel 30">
            <a:extLst>
              <a:ext uri="{FF2B5EF4-FFF2-40B4-BE49-F238E27FC236}">
                <a16:creationId xmlns:a16="http://schemas.microsoft.com/office/drawing/2014/main" id="{53F1A02D-C04B-E946-B8DE-DAFFFCC351AF}"/>
              </a:ext>
            </a:extLst>
          </p:cNvPr>
          <p:cNvSpPr/>
          <p:nvPr userDrawn="1"/>
        </p:nvSpPr>
        <p:spPr>
          <a:xfrm>
            <a:off x="6887095" y="5400026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D9778B02-662F-B7BF-DA6C-ACD2402DB2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3383" y="5485086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5" name="Avrundet rektangel 34">
            <a:extLst>
              <a:ext uri="{FF2B5EF4-FFF2-40B4-BE49-F238E27FC236}">
                <a16:creationId xmlns:a16="http://schemas.microsoft.com/office/drawing/2014/main" id="{3A0DBD44-6C75-4026-4AA2-66FF3EA4671E}"/>
              </a:ext>
            </a:extLst>
          </p:cNvPr>
          <p:cNvSpPr/>
          <p:nvPr userDrawn="1"/>
        </p:nvSpPr>
        <p:spPr>
          <a:xfrm>
            <a:off x="8782249" y="1321026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26E17FD-A4AF-CE36-6E00-C435FE01B6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08537" y="1406086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Avrundet rektangel 38">
            <a:extLst>
              <a:ext uri="{FF2B5EF4-FFF2-40B4-BE49-F238E27FC236}">
                <a16:creationId xmlns:a16="http://schemas.microsoft.com/office/drawing/2014/main" id="{2C3F6A58-325B-56F0-CE97-220A472D56A7}"/>
              </a:ext>
            </a:extLst>
          </p:cNvPr>
          <p:cNvSpPr/>
          <p:nvPr userDrawn="1"/>
        </p:nvSpPr>
        <p:spPr>
          <a:xfrm>
            <a:off x="5016375" y="1324741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BFFE79E1-D42D-03EC-5099-F54750F469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2663" y="1409801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C3689B65-4738-7FEB-D48E-37CA3FECC1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751" y="2139032"/>
            <a:ext cx="4871662" cy="3107505"/>
          </a:xfrm>
          <a:prstGeom prst="rect">
            <a:avLst/>
          </a:prstGeom>
        </p:spPr>
      </p:pic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6918C0AC-D42D-86B4-24F1-7A2B0CA255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C0EC496-053D-7CE0-261D-A80F50242E50}"/>
              </a:ext>
            </a:extLst>
          </p:cNvPr>
          <p:cNvSpPr/>
          <p:nvPr userDrawn="1"/>
        </p:nvSpPr>
        <p:spPr>
          <a:xfrm>
            <a:off x="6913383" y="2627723"/>
            <a:ext cx="1972634" cy="198085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0C791D-23C8-1712-5FDB-3B31DB3BEE5E}"/>
              </a:ext>
            </a:extLst>
          </p:cNvPr>
          <p:cNvSpPr/>
          <p:nvPr userDrawn="1"/>
        </p:nvSpPr>
        <p:spPr>
          <a:xfrm>
            <a:off x="5109683" y="2860327"/>
            <a:ext cx="1972634" cy="198085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14D7C75-2110-2F75-07D5-11A6577A8BF7}"/>
              </a:ext>
            </a:extLst>
          </p:cNvPr>
          <p:cNvSpPr/>
          <p:nvPr userDrawn="1"/>
        </p:nvSpPr>
        <p:spPr>
          <a:xfrm>
            <a:off x="8985034" y="3058447"/>
            <a:ext cx="1972634" cy="198085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E290241C-9944-26CF-997A-64B073AD02B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361776" y="3385016"/>
            <a:ext cx="1297832" cy="12921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icon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7F4CCF01-E0DF-933C-5B52-49A16C4A204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67031" y="3385016"/>
            <a:ext cx="1297832" cy="12921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icon</a:t>
            </a:r>
          </a:p>
        </p:txBody>
      </p:sp>
      <p:sp>
        <p:nvSpPr>
          <p:cNvPr id="16" name="Plassholder for bilde 2">
            <a:extLst>
              <a:ext uri="{FF2B5EF4-FFF2-40B4-BE49-F238E27FC236}">
                <a16:creationId xmlns:a16="http://schemas.microsoft.com/office/drawing/2014/main" id="{01D8FD58-298C-B8A2-F884-119B2711712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228817" y="3385016"/>
            <a:ext cx="1297832" cy="12921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78719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narro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5" y="2306967"/>
            <a:ext cx="406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8481695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406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F07255E0-C9A8-9E96-1D75-761F148E48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50547" y="2306967"/>
            <a:ext cx="406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CE4F8CB-859A-6545-F197-4E532F8B45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1134" y="2924175"/>
            <a:ext cx="406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E957C9A-319A-35EF-BE36-A7E871AD4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061" y="0"/>
            <a:ext cx="3062293" cy="6857999"/>
          </a:xfrm>
          <a:prstGeom prst="rect">
            <a:avLst/>
          </a:prstGeom>
        </p:spPr>
      </p:pic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B1522082-49F5-E7A6-2484-301AB073C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47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narrow option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5" y="2306967"/>
            <a:ext cx="3786367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8481695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3786367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48215" y="0"/>
            <a:ext cx="3453410" cy="6858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Click and insert optional photo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F07255E0-C9A8-9E96-1D75-761F148E48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32179" y="2306967"/>
            <a:ext cx="3786367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CE4F8CB-859A-6545-F197-4E532F8B45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32766" y="2924175"/>
            <a:ext cx="3786367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AD0181C3-38E0-EF09-5159-43506B8BC5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4916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0DACEEF7-4CC9-F336-C5C0-67AA89C75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5125"/>
            <a:ext cx="5617097" cy="2997200"/>
          </a:xfrm>
          <a:prstGeom prst="round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26D8BC0C-6A52-D6CF-95CF-15144A1DD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17875"/>
            <a:ext cx="5616575" cy="2998800"/>
          </a:xfrm>
          <a:prstGeom prst="roundRect">
            <a:avLst/>
          </a:prstGeom>
        </p:spPr>
      </p:pic>
      <p:pic>
        <p:nvPicPr>
          <p:cNvPr id="6" name="Bilde 5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558B3172-F29D-D837-78D3-3DEE92EC0A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99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5504916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62407E4B-0850-E892-32B6-3E547AC31C5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364277"/>
            <a:ext cx="5616575" cy="297635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170C5BE2-5955-5BD2-1BFE-74677F96309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3440317"/>
            <a:ext cx="5616575" cy="297635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8" name="Bilde 7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534F5E8-294A-0466-E8C4-32841144F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07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boxe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AF930DA6-8898-B3F0-DC80-783E37F79567}"/>
              </a:ext>
            </a:extLst>
          </p:cNvPr>
          <p:cNvSpPr txBox="1"/>
          <p:nvPr userDrawn="1"/>
        </p:nvSpPr>
        <p:spPr>
          <a:xfrm>
            <a:off x="11017580" y="66609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20AE0452-17AA-DC09-BC2A-09BE5A4450F3}"/>
              </a:ext>
            </a:extLst>
          </p:cNvPr>
          <p:cNvSpPr txBox="1"/>
          <p:nvPr userDrawn="1"/>
        </p:nvSpPr>
        <p:spPr>
          <a:xfrm>
            <a:off x="11545186" y="66645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5616575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E22249A-E945-B085-5BB3-7CD49B59741A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A8861E9-1D13-8E86-2249-0F9A9F9E7138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6530E8B4-612D-D4B3-F0D9-2B292FFE3065}"/>
              </a:ext>
            </a:extLst>
          </p:cNvPr>
          <p:cNvSpPr/>
          <p:nvPr userDrawn="1"/>
        </p:nvSpPr>
        <p:spPr>
          <a:xfrm>
            <a:off x="6249124" y="2323600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Plassholder for bilde 11">
            <a:extLst>
              <a:ext uri="{FF2B5EF4-FFF2-40B4-BE49-F238E27FC236}">
                <a16:creationId xmlns:a16="http://schemas.microsoft.com/office/drawing/2014/main" id="{D7DEF6F7-6B55-BAFE-8041-33E6B1709A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2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6B90A64-A1A3-242E-02CA-1342E3EFDB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18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57706DD2-9B0D-D100-2B8B-EFBA0AF8C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398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5975F42D-D8C3-0F84-6320-516D6E5850F0}"/>
              </a:ext>
            </a:extLst>
          </p:cNvPr>
          <p:cNvSpPr/>
          <p:nvPr userDrawn="1"/>
        </p:nvSpPr>
        <p:spPr>
          <a:xfrm>
            <a:off x="9132214" y="232771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0890E257-7BCB-A9F9-FCC6-BF35CC1D39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003CF012-883A-8F4A-9EC3-FDD6B8F9F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3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D7280338-1746-C20E-85B7-8B15B78E39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1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9" name="Bilde 8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41EE6EB7-5395-FF80-74E6-82FB54D23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boxe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AAC1D9-85AE-3077-5A43-B6757619C0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6" y="2312987"/>
            <a:ext cx="260667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  <a:br>
              <a:rPr lang="en-GB" noProof="0" dirty="0"/>
            </a:br>
            <a:r>
              <a:rPr lang="en-GB" noProof="0" dirty="0"/>
              <a:t>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851EDD72-CE1B-FBF5-C31C-A7127536298F}"/>
              </a:ext>
            </a:extLst>
          </p:cNvPr>
          <p:cNvSpPr/>
          <p:nvPr userDrawn="1"/>
        </p:nvSpPr>
        <p:spPr>
          <a:xfrm>
            <a:off x="6249124" y="2323600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174028BD-4BCF-4C09-A6F4-69318344F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2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2374AEC-E4A5-003A-143E-765A9132ED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18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3E38CC84-2536-B16D-178C-70341AC659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398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8" name="Avrundet rektangel 27">
            <a:extLst>
              <a:ext uri="{FF2B5EF4-FFF2-40B4-BE49-F238E27FC236}">
                <a16:creationId xmlns:a16="http://schemas.microsoft.com/office/drawing/2014/main" id="{1FEDC718-888F-912F-BACB-C69A7B60EA96}"/>
              </a:ext>
            </a:extLst>
          </p:cNvPr>
          <p:cNvSpPr/>
          <p:nvPr userDrawn="1"/>
        </p:nvSpPr>
        <p:spPr>
          <a:xfrm>
            <a:off x="9132214" y="232771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bilde 11">
            <a:extLst>
              <a:ext uri="{FF2B5EF4-FFF2-40B4-BE49-F238E27FC236}">
                <a16:creationId xmlns:a16="http://schemas.microsoft.com/office/drawing/2014/main" id="{80C649A4-D415-D8E6-16D3-93450DF313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E6DD1929-53B7-2F9C-526D-8547E0EF70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3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88FE4165-D776-6858-DFCF-7F6197B371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1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32" name="Avrundet rektangel 31">
            <a:extLst>
              <a:ext uri="{FF2B5EF4-FFF2-40B4-BE49-F238E27FC236}">
                <a16:creationId xmlns:a16="http://schemas.microsoft.com/office/drawing/2014/main" id="{7080B142-5413-7AE8-6619-F322F7F98E94}"/>
              </a:ext>
            </a:extLst>
          </p:cNvPr>
          <p:cNvSpPr/>
          <p:nvPr userDrawn="1"/>
        </p:nvSpPr>
        <p:spPr>
          <a:xfrm>
            <a:off x="3365040" y="2328431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3" name="Plassholder for bilde 11">
            <a:extLst>
              <a:ext uri="{FF2B5EF4-FFF2-40B4-BE49-F238E27FC236}">
                <a16:creationId xmlns:a16="http://schemas.microsoft.com/office/drawing/2014/main" id="{20EF9FFB-FB1E-1220-6F04-B33F76C867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23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4AB81CFF-730C-84C9-BDF8-037D8E352D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49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9EB7CB7D-3DF2-5126-CB80-F3A2FAB8E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29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BC2DAB5-DB08-DB2C-445F-41FFC818F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09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69138C2C-2B62-0286-73C8-2AFE214F805A}"/>
              </a:ext>
            </a:extLst>
          </p:cNvPr>
          <p:cNvSpPr/>
          <p:nvPr userDrawn="1"/>
        </p:nvSpPr>
        <p:spPr>
          <a:xfrm>
            <a:off x="6249124" y="2323606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A2C793E8-D2BB-FD90-2C80-A0358D4085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8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EC3739DB-4B7B-41D7-B435-8E8D58109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24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CE5C11FB-87FA-5C37-BA66-7601366075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404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31994E4F-5E52-C9A7-0C2A-C462BB030FD1}"/>
              </a:ext>
            </a:extLst>
          </p:cNvPr>
          <p:cNvSpPr/>
          <p:nvPr userDrawn="1"/>
        </p:nvSpPr>
        <p:spPr>
          <a:xfrm>
            <a:off x="9132214" y="2327724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bilde 11">
            <a:extLst>
              <a:ext uri="{FF2B5EF4-FFF2-40B4-BE49-F238E27FC236}">
                <a16:creationId xmlns:a16="http://schemas.microsoft.com/office/drawing/2014/main" id="{BDD966A3-2CB4-57A5-14C3-7C23862A44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6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FBB01FEA-3FF1-FB5C-C686-3D6D9A9859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42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23" name="Plassholder for tekst 15">
            <a:extLst>
              <a:ext uri="{FF2B5EF4-FFF2-40B4-BE49-F238E27FC236}">
                <a16:creationId xmlns:a16="http://schemas.microsoft.com/office/drawing/2014/main" id="{AC3AB9C4-336A-296B-94F4-4A2A4B8006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22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FDF224EA-62A6-1A96-5B67-DD5CB50D6A4E}"/>
              </a:ext>
            </a:extLst>
          </p:cNvPr>
          <p:cNvSpPr/>
          <p:nvPr userDrawn="1"/>
        </p:nvSpPr>
        <p:spPr>
          <a:xfrm>
            <a:off x="3365040" y="232843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Plassholder for bilde 11">
            <a:extLst>
              <a:ext uri="{FF2B5EF4-FFF2-40B4-BE49-F238E27FC236}">
                <a16:creationId xmlns:a16="http://schemas.microsoft.com/office/drawing/2014/main" id="{6D504ABE-940F-67AB-940C-3819063D4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2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A835AE86-91BD-A98E-C972-83E7687A89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5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F46FE821-1E9F-3E07-D736-DB5995766A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3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88456F8A-79E3-E31E-6EE7-DAB49BAFFD53}"/>
              </a:ext>
            </a:extLst>
          </p:cNvPr>
          <p:cNvSpPr/>
          <p:nvPr userDrawn="1"/>
        </p:nvSpPr>
        <p:spPr>
          <a:xfrm>
            <a:off x="479425" y="232011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Plassholder for bilde 11">
            <a:extLst>
              <a:ext uri="{FF2B5EF4-FFF2-40B4-BE49-F238E27FC236}">
                <a16:creationId xmlns:a16="http://schemas.microsoft.com/office/drawing/2014/main" id="{59899FC6-0AED-C724-9584-F5E4E204942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49114" y="264800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4860FBA3-442F-A4E4-86E3-9ABE3D51EB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26" y="391993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5667B114-F25F-1F61-A649-18E872F6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75" y="464991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15" name="Bilde 1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3577692A-FF32-9B15-109B-413702A20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8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boxes - lig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AAC1D9-85AE-3077-5A43-B6757619C0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20165"/>
            <a:ext cx="5616575" cy="409651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34" name="Avrundet rektangel 33">
            <a:extLst>
              <a:ext uri="{FF2B5EF4-FFF2-40B4-BE49-F238E27FC236}">
                <a16:creationId xmlns:a16="http://schemas.microsoft.com/office/drawing/2014/main" id="{F46255D6-96EB-16D3-A9DA-72196E1192B2}"/>
              </a:ext>
            </a:extLst>
          </p:cNvPr>
          <p:cNvSpPr/>
          <p:nvPr userDrawn="1"/>
        </p:nvSpPr>
        <p:spPr>
          <a:xfrm>
            <a:off x="6247622" y="2322099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Plassholder for bilde 11">
            <a:extLst>
              <a:ext uri="{FF2B5EF4-FFF2-40B4-BE49-F238E27FC236}">
                <a16:creationId xmlns:a16="http://schemas.microsoft.com/office/drawing/2014/main" id="{AE5A22AE-502C-9672-E982-8278921C3F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7311" y="2649991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D4B12130-7B16-CAD3-EFB8-3DC47C46A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9923" y="3921917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37" name="Plassholder for tekst 15">
            <a:extLst>
              <a:ext uri="{FF2B5EF4-FFF2-40B4-BE49-F238E27FC236}">
                <a16:creationId xmlns:a16="http://schemas.microsoft.com/office/drawing/2014/main" id="{7FC90240-4671-81F2-B819-170D85C2B1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4872" y="4651897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38" name="Avrundet rektangel 37">
            <a:extLst>
              <a:ext uri="{FF2B5EF4-FFF2-40B4-BE49-F238E27FC236}">
                <a16:creationId xmlns:a16="http://schemas.microsoft.com/office/drawing/2014/main" id="{0423365D-26C9-87F1-978A-6444A0E7A28A}"/>
              </a:ext>
            </a:extLst>
          </p:cNvPr>
          <p:cNvSpPr/>
          <p:nvPr userDrawn="1"/>
        </p:nvSpPr>
        <p:spPr>
          <a:xfrm>
            <a:off x="9130712" y="232621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bilde 11">
            <a:extLst>
              <a:ext uri="{FF2B5EF4-FFF2-40B4-BE49-F238E27FC236}">
                <a16:creationId xmlns:a16="http://schemas.microsoft.com/office/drawing/2014/main" id="{5CE72143-4592-9C5A-934D-483425D9AF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0401" y="265410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2285D653-2343-6EFD-189D-5A07E691AC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3013" y="392603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41" name="Plassholder for tekst 15">
            <a:extLst>
              <a:ext uri="{FF2B5EF4-FFF2-40B4-BE49-F238E27FC236}">
                <a16:creationId xmlns:a16="http://schemas.microsoft.com/office/drawing/2014/main" id="{7CEE49DB-6FC0-FC8B-D1D9-4C91511886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7962" y="465601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3F219D2-2D37-5754-7E8B-A3F2190A65B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B4C3D70-AD96-ED9A-332A-CCE899C8719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63A70F94-ABCB-36D8-C2C8-DED846C3E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6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7EC3B726-9D92-7A69-6B68-8B29C90D6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noProof="0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6698D2FB-6B32-3FBE-C6B9-D412AFA19E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196080"/>
            <a:ext cx="5616575" cy="1087120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and insert title – max 2 lines</a:t>
            </a: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8BE7BFFB-7C9C-42A5-7989-2AD9EA4D47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5288598"/>
            <a:ext cx="5616576" cy="5534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and insert subheading</a:t>
            </a: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5B467DD7-CFF4-F0C5-2E03-EC2206F6A3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717" y="504698"/>
            <a:ext cx="1357308" cy="9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29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boxes - lig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AAC1D9-85AE-3077-5A43-B6757619C0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963" y="2312988"/>
            <a:ext cx="260667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  <a:br>
              <a:rPr lang="en-GB" noProof="0" dirty="0"/>
            </a:br>
            <a:r>
              <a:rPr lang="en-GB" noProof="0" dirty="0"/>
              <a:t>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851EDD72-CE1B-FBF5-C31C-A7127536298F}"/>
              </a:ext>
            </a:extLst>
          </p:cNvPr>
          <p:cNvSpPr/>
          <p:nvPr userDrawn="1"/>
        </p:nvSpPr>
        <p:spPr>
          <a:xfrm>
            <a:off x="6249124" y="2323606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174028BD-4BCF-4C09-A6F4-69318344F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8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2374AEC-E4A5-003A-143E-765A9132ED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24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3E38CC84-2536-B16D-178C-70341AC659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404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8" name="Avrundet rektangel 27">
            <a:extLst>
              <a:ext uri="{FF2B5EF4-FFF2-40B4-BE49-F238E27FC236}">
                <a16:creationId xmlns:a16="http://schemas.microsoft.com/office/drawing/2014/main" id="{1FEDC718-888F-912F-BACB-C69A7B60EA96}"/>
              </a:ext>
            </a:extLst>
          </p:cNvPr>
          <p:cNvSpPr/>
          <p:nvPr userDrawn="1"/>
        </p:nvSpPr>
        <p:spPr>
          <a:xfrm>
            <a:off x="9132214" y="2327724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bilde 11">
            <a:extLst>
              <a:ext uri="{FF2B5EF4-FFF2-40B4-BE49-F238E27FC236}">
                <a16:creationId xmlns:a16="http://schemas.microsoft.com/office/drawing/2014/main" id="{80C649A4-D415-D8E6-16D3-93450DF313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6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E6DD1929-53B7-2F9C-526D-8547E0EF70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42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88FE4165-D776-6858-DFCF-7F6197B371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22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32" name="Avrundet rektangel 31">
            <a:extLst>
              <a:ext uri="{FF2B5EF4-FFF2-40B4-BE49-F238E27FC236}">
                <a16:creationId xmlns:a16="http://schemas.microsoft.com/office/drawing/2014/main" id="{7080B142-5413-7AE8-6619-F322F7F98E94}"/>
              </a:ext>
            </a:extLst>
          </p:cNvPr>
          <p:cNvSpPr/>
          <p:nvPr userDrawn="1"/>
        </p:nvSpPr>
        <p:spPr>
          <a:xfrm>
            <a:off x="3365040" y="232843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3" name="Plassholder for bilde 11">
            <a:extLst>
              <a:ext uri="{FF2B5EF4-FFF2-40B4-BE49-F238E27FC236}">
                <a16:creationId xmlns:a16="http://schemas.microsoft.com/office/drawing/2014/main" id="{20EF9FFB-FB1E-1220-6F04-B33F76C867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2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4AB81CFF-730C-84C9-BDF8-037D8E352D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5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9EB7CB7D-3DF2-5126-CB80-F3A2FAB8E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3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E58F0F51-4A16-A38B-03AE-0ECB5BB91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48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lig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69138C2C-2B62-0286-73C8-2AFE214F805A}"/>
              </a:ext>
            </a:extLst>
          </p:cNvPr>
          <p:cNvSpPr/>
          <p:nvPr userDrawn="1"/>
        </p:nvSpPr>
        <p:spPr>
          <a:xfrm>
            <a:off x="6249124" y="232360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A2C793E8-D2BB-FD90-2C80-A0358D4085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EC3739DB-4B7B-41D7-B435-8E8D58109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2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CE5C11FB-87FA-5C37-BA66-7601366075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40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31994E4F-5E52-C9A7-0C2A-C462BB030FD1}"/>
              </a:ext>
            </a:extLst>
          </p:cNvPr>
          <p:cNvSpPr/>
          <p:nvPr userDrawn="1"/>
        </p:nvSpPr>
        <p:spPr>
          <a:xfrm>
            <a:off x="9132214" y="2327725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bilde 11">
            <a:extLst>
              <a:ext uri="{FF2B5EF4-FFF2-40B4-BE49-F238E27FC236}">
                <a16:creationId xmlns:a16="http://schemas.microsoft.com/office/drawing/2014/main" id="{BDD966A3-2CB4-57A5-14C3-7C23862A44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7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FBB01FEA-3FF1-FB5C-C686-3D6D9A9859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43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– max two lines</a:t>
            </a:r>
          </a:p>
        </p:txBody>
      </p:sp>
      <p:sp>
        <p:nvSpPr>
          <p:cNvPr id="23" name="Plassholder for tekst 15">
            <a:extLst>
              <a:ext uri="{FF2B5EF4-FFF2-40B4-BE49-F238E27FC236}">
                <a16:creationId xmlns:a16="http://schemas.microsoft.com/office/drawing/2014/main" id="{AC3AB9C4-336A-296B-94F4-4A2A4B8006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23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FDF224EA-62A6-1A96-5B67-DD5CB50D6A4E}"/>
              </a:ext>
            </a:extLst>
          </p:cNvPr>
          <p:cNvSpPr/>
          <p:nvPr userDrawn="1"/>
        </p:nvSpPr>
        <p:spPr>
          <a:xfrm>
            <a:off x="3365040" y="232843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Plassholder for bilde 11">
            <a:extLst>
              <a:ext uri="{FF2B5EF4-FFF2-40B4-BE49-F238E27FC236}">
                <a16:creationId xmlns:a16="http://schemas.microsoft.com/office/drawing/2014/main" id="{6D504ABE-940F-67AB-940C-3819063D4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3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A835AE86-91BD-A98E-C972-83E7687A89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5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F46FE821-1E9F-3E07-D736-DB5995766A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3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88456F8A-79E3-E31E-6EE7-DAB49BAFFD53}"/>
              </a:ext>
            </a:extLst>
          </p:cNvPr>
          <p:cNvSpPr/>
          <p:nvPr userDrawn="1"/>
        </p:nvSpPr>
        <p:spPr>
          <a:xfrm>
            <a:off x="479425" y="232011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Plassholder for bilde 11">
            <a:extLst>
              <a:ext uri="{FF2B5EF4-FFF2-40B4-BE49-F238E27FC236}">
                <a16:creationId xmlns:a16="http://schemas.microsoft.com/office/drawing/2014/main" id="{59899FC6-0AED-C724-9584-F5E4E204942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49114" y="264801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4860FBA3-442F-A4E4-86E3-9ABE3D51EB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26" y="391993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5667B114-F25F-1F61-A649-18E872F6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75" y="464991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9" name="Bilde 8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ADDDF9A6-E9AB-D11F-D0C6-0285D75FC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pional photo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150928"/>
            <a:ext cx="2176312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6257" y="5150928"/>
            <a:ext cx="2140622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5764" y="5150928"/>
            <a:ext cx="2160078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CF2B510D-05DE-07BE-51FE-A3EB6AD30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8122" y="5150928"/>
            <a:ext cx="2154454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177D3C37-1343-FBFD-81E9-C2FA97C8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7397" y="5155298"/>
            <a:ext cx="2160078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01ADA7A-DC26-0EE2-301E-01B9F3DB4C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2125" y="293002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DB2EA5E9-9F38-C9C7-3212-FB7658FA252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60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5" name="Plassholder for bilde 6">
            <a:extLst>
              <a:ext uri="{FF2B5EF4-FFF2-40B4-BE49-F238E27FC236}">
                <a16:creationId xmlns:a16="http://schemas.microsoft.com/office/drawing/2014/main" id="{3DF352E2-EBE7-763C-0AA9-79E07775DFB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472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2A5E48CE-D319-E72D-0B01-67490B66ECB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781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15" name="Plassholder for bilde 6">
            <a:extLst>
              <a:ext uri="{FF2B5EF4-FFF2-40B4-BE49-F238E27FC236}">
                <a16:creationId xmlns:a16="http://schemas.microsoft.com/office/drawing/2014/main" id="{1F32A5AC-0B47-74D2-C44D-7DEB17A044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993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pic>
        <p:nvPicPr>
          <p:cNvPr id="9" name="Bilde 8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7C43C72B-F99C-F82C-E76B-63BB3D076C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1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7" name="Ellips 10">
            <a:extLst>
              <a:ext uri="{FF2B5EF4-FFF2-40B4-BE49-F238E27FC236}">
                <a16:creationId xmlns:a16="http://schemas.microsoft.com/office/drawing/2014/main" id="{FA10EC8E-C961-C0D7-CE73-0A12E6A77B01}"/>
              </a:ext>
            </a:extLst>
          </p:cNvPr>
          <p:cNvSpPr/>
          <p:nvPr userDrawn="1"/>
        </p:nvSpPr>
        <p:spPr>
          <a:xfrm>
            <a:off x="484228" y="2919805"/>
            <a:ext cx="2160000" cy="2160000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Ellips 11">
            <a:extLst>
              <a:ext uri="{FF2B5EF4-FFF2-40B4-BE49-F238E27FC236}">
                <a16:creationId xmlns:a16="http://schemas.microsoft.com/office/drawing/2014/main" id="{21E00839-CDBD-831C-1322-20EB4302DA3A}"/>
              </a:ext>
            </a:extLst>
          </p:cNvPr>
          <p:cNvSpPr/>
          <p:nvPr userDrawn="1"/>
        </p:nvSpPr>
        <p:spPr>
          <a:xfrm>
            <a:off x="9554523" y="2919805"/>
            <a:ext cx="2160000" cy="2160000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5015863" y="2919805"/>
            <a:ext cx="2160000" cy="2160000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2782558" y="2919805"/>
            <a:ext cx="2160000" cy="2160000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3773086"/>
            <a:ext cx="2176312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6257" y="3773086"/>
            <a:ext cx="2140622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5764" y="3773086"/>
            <a:ext cx="2160078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CF2B510D-05DE-07BE-51FE-A3EB6AD30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8122" y="3773086"/>
            <a:ext cx="2154454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5" name="Ellips 12">
            <a:extLst>
              <a:ext uri="{FF2B5EF4-FFF2-40B4-BE49-F238E27FC236}">
                <a16:creationId xmlns:a16="http://schemas.microsoft.com/office/drawing/2014/main" id="{8AEDDAC3-DDA3-72B8-696D-E0C678F53BF6}"/>
              </a:ext>
            </a:extLst>
          </p:cNvPr>
          <p:cNvSpPr/>
          <p:nvPr userDrawn="1"/>
        </p:nvSpPr>
        <p:spPr>
          <a:xfrm>
            <a:off x="7287496" y="2924175"/>
            <a:ext cx="2160000" cy="2160000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177D3C37-1343-FBFD-81E9-C2FA97C8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7397" y="3777456"/>
            <a:ext cx="2160078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6337DB8E-2F23-21AA-E223-88A8DB139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03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7" name="Ellips 10">
            <a:extLst>
              <a:ext uri="{FF2B5EF4-FFF2-40B4-BE49-F238E27FC236}">
                <a16:creationId xmlns:a16="http://schemas.microsoft.com/office/drawing/2014/main" id="{FA10EC8E-C961-C0D7-CE73-0A12E6A77B01}"/>
              </a:ext>
            </a:extLst>
          </p:cNvPr>
          <p:cNvSpPr/>
          <p:nvPr userDrawn="1"/>
        </p:nvSpPr>
        <p:spPr>
          <a:xfrm>
            <a:off x="745482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Ellips 11">
            <a:extLst>
              <a:ext uri="{FF2B5EF4-FFF2-40B4-BE49-F238E27FC236}">
                <a16:creationId xmlns:a16="http://schemas.microsoft.com/office/drawing/2014/main" id="{21E00839-CDBD-831C-1322-20EB4302DA3A}"/>
              </a:ext>
            </a:extLst>
          </p:cNvPr>
          <p:cNvSpPr/>
          <p:nvPr userDrawn="1"/>
        </p:nvSpPr>
        <p:spPr>
          <a:xfrm>
            <a:off x="9121386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6329418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3537450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482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1148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18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CF2B510D-05DE-07BE-51FE-A3EB6AD30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24984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FF3DC6EA-19CF-45A4-EDE2-E15261D2A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7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7" name="Ellips 10">
            <a:extLst>
              <a:ext uri="{FF2B5EF4-FFF2-40B4-BE49-F238E27FC236}">
                <a16:creationId xmlns:a16="http://schemas.microsoft.com/office/drawing/2014/main" id="{FA10EC8E-C961-C0D7-CE73-0A12E6A77B01}"/>
              </a:ext>
            </a:extLst>
          </p:cNvPr>
          <p:cNvSpPr/>
          <p:nvPr userDrawn="1"/>
        </p:nvSpPr>
        <p:spPr>
          <a:xfrm>
            <a:off x="1212009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8643408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4974359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2009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8057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3308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D114F77D-D7AA-2A4B-BFE4-C9C3D4C88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9165921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6429929" y="2919805"/>
            <a:ext cx="2281237" cy="2306637"/>
          </a:xfrm>
          <a:prstGeom prst="ellipse">
            <a:avLst/>
          </a:prstGeom>
          <a:solidFill>
            <a:srgbClr val="FFB28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627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5821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AA121849-B83C-D8AC-D9E6-52449081D5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20165"/>
            <a:ext cx="5616575" cy="409651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5E3546A4-9E2A-017A-1BFA-5E47D720B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nd 2 photos, light blue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9" name="Avrundet rektangel 18">
            <a:extLst>
              <a:ext uri="{FF2B5EF4-FFF2-40B4-BE49-F238E27FC236}">
                <a16:creationId xmlns:a16="http://schemas.microsoft.com/office/drawing/2014/main" id="{32DF4119-FFEC-F537-441C-CB1CF701824A}"/>
              </a:ext>
            </a:extLst>
          </p:cNvPr>
          <p:cNvSpPr/>
          <p:nvPr userDrawn="1"/>
        </p:nvSpPr>
        <p:spPr>
          <a:xfrm>
            <a:off x="479425" y="4385017"/>
            <a:ext cx="5451475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Avrundet rektangel 23">
            <a:extLst>
              <a:ext uri="{FF2B5EF4-FFF2-40B4-BE49-F238E27FC236}">
                <a16:creationId xmlns:a16="http://schemas.microsoft.com/office/drawing/2014/main" id="{C3D4E8A7-4117-E376-EB07-D43E85BAEE50}"/>
              </a:ext>
            </a:extLst>
          </p:cNvPr>
          <p:cNvSpPr/>
          <p:nvPr userDrawn="1"/>
        </p:nvSpPr>
        <p:spPr>
          <a:xfrm>
            <a:off x="7696200" y="2319186"/>
            <a:ext cx="4016375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4DD1E956-F803-3AAA-AE02-FAFDE62AC3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2968" y="4428853"/>
            <a:ext cx="5220000" cy="584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– max two lines</a:t>
            </a:r>
          </a:p>
        </p:txBody>
      </p:sp>
      <p:sp>
        <p:nvSpPr>
          <p:cNvPr id="28" name="Plassholder for tekst 15">
            <a:extLst>
              <a:ext uri="{FF2B5EF4-FFF2-40B4-BE49-F238E27FC236}">
                <a16:creationId xmlns:a16="http://schemas.microsoft.com/office/drawing/2014/main" id="{312EC04C-5D67-DB8B-062B-90C94A42BE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73" y="5024250"/>
            <a:ext cx="5220000" cy="1042438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9" name="Plassholder for tekst 13">
            <a:extLst>
              <a:ext uri="{FF2B5EF4-FFF2-40B4-BE49-F238E27FC236}">
                <a16:creationId xmlns:a16="http://schemas.microsoft.com/office/drawing/2014/main" id="{4056AE50-B728-7A87-7A3E-0CF9EA0919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98964" y="2381774"/>
            <a:ext cx="3761393" cy="62331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– max two lines</a:t>
            </a:r>
          </a:p>
        </p:txBody>
      </p:sp>
      <p:sp>
        <p:nvSpPr>
          <p:cNvPr id="30" name="Plassholder for tekst 15">
            <a:extLst>
              <a:ext uri="{FF2B5EF4-FFF2-40B4-BE49-F238E27FC236}">
                <a16:creationId xmlns:a16="http://schemas.microsoft.com/office/drawing/2014/main" id="{EDDB0604-937B-B749-6A60-559E3F8CDE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04782" y="2994024"/>
            <a:ext cx="3761141" cy="1064831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6F67ADB-132A-D962-940E-D034871DBD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8210" y="2312988"/>
            <a:ext cx="6904800" cy="1759936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DFF356FF-DFAA-A91D-ECE3-92280D211F4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2537" y="4382387"/>
            <a:ext cx="5470037" cy="1764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6" name="Bilde 5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00517B83-A692-8502-BDD2-5B6DF854E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88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oxes and two photos, light blue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6F67ADB-132A-D962-940E-D034871DBD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67888" y="2312988"/>
            <a:ext cx="5305647" cy="1759936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DFF356FF-DFAA-A91D-ECE3-92280D211F4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7209" y="4382387"/>
            <a:ext cx="7725365" cy="1764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4C6F3E9B-28D6-EAE6-67C4-26856D9729A8}"/>
              </a:ext>
            </a:extLst>
          </p:cNvPr>
          <p:cNvSpPr/>
          <p:nvPr userDrawn="1"/>
        </p:nvSpPr>
        <p:spPr>
          <a:xfrm>
            <a:off x="479425" y="2312988"/>
            <a:ext cx="2093654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Plassholder for tekst 13">
            <a:extLst>
              <a:ext uri="{FF2B5EF4-FFF2-40B4-BE49-F238E27FC236}">
                <a16:creationId xmlns:a16="http://schemas.microsoft.com/office/drawing/2014/main" id="{EA818045-4882-A133-92D3-C36132E94C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2334" y="2356824"/>
            <a:ext cx="1866537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8" name="Plassholder for tekst 15">
            <a:extLst>
              <a:ext uri="{FF2B5EF4-FFF2-40B4-BE49-F238E27FC236}">
                <a16:creationId xmlns:a16="http://schemas.microsoft.com/office/drawing/2014/main" id="{F83E3AF1-3129-EDBF-1C47-1C206CD2AE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672" y="3345711"/>
            <a:ext cx="1866537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84DD62BE-9A4C-6C46-3BAA-6CA0D077D0B4}"/>
              </a:ext>
            </a:extLst>
          </p:cNvPr>
          <p:cNvSpPr/>
          <p:nvPr userDrawn="1"/>
        </p:nvSpPr>
        <p:spPr>
          <a:xfrm>
            <a:off x="8441185" y="2312988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FD5DCE2-97C2-FB65-3BCC-0D8DCB8CE2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7982" y="2356824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BE2E2873-8741-5C79-957F-4BCACB3B48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22320" y="3345711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6" name="Avrundet rektangel 15">
            <a:extLst>
              <a:ext uri="{FF2B5EF4-FFF2-40B4-BE49-F238E27FC236}">
                <a16:creationId xmlns:a16="http://schemas.microsoft.com/office/drawing/2014/main" id="{C2D56DD5-A65A-3D88-BFB2-2287F5D8FAA7}"/>
              </a:ext>
            </a:extLst>
          </p:cNvPr>
          <p:cNvSpPr/>
          <p:nvPr userDrawn="1"/>
        </p:nvSpPr>
        <p:spPr>
          <a:xfrm>
            <a:off x="10221627" y="2327163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5B08D726-9FE9-DBEB-9A05-A4BFF01187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89271" y="2370999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8" name="Plassholder for tekst 15">
            <a:extLst>
              <a:ext uri="{FF2B5EF4-FFF2-40B4-BE49-F238E27FC236}">
                <a16:creationId xmlns:a16="http://schemas.microsoft.com/office/drawing/2014/main" id="{A03C7D37-50B0-3FCC-11DB-6E3ECA57C4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93609" y="3359886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F6BDC915-B6F4-99FC-C39E-46D7EBBDEE2E}"/>
              </a:ext>
            </a:extLst>
          </p:cNvPr>
          <p:cNvSpPr/>
          <p:nvPr userDrawn="1"/>
        </p:nvSpPr>
        <p:spPr>
          <a:xfrm>
            <a:off x="486502" y="4368616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BF32791B-6B01-D493-FDC7-23ECABA7E8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9411" y="4412452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2" name="Plassholder for tekst 15">
            <a:extLst>
              <a:ext uri="{FF2B5EF4-FFF2-40B4-BE49-F238E27FC236}">
                <a16:creationId xmlns:a16="http://schemas.microsoft.com/office/drawing/2014/main" id="{16E31AF7-669B-FEB4-AC6D-E0280289FC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3749" y="5401339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3" name="Avrundet rektangel 22">
            <a:extLst>
              <a:ext uri="{FF2B5EF4-FFF2-40B4-BE49-F238E27FC236}">
                <a16:creationId xmlns:a16="http://schemas.microsoft.com/office/drawing/2014/main" id="{2C97722F-C65D-BB80-630E-AB4434CE973E}"/>
              </a:ext>
            </a:extLst>
          </p:cNvPr>
          <p:cNvSpPr/>
          <p:nvPr userDrawn="1"/>
        </p:nvSpPr>
        <p:spPr>
          <a:xfrm>
            <a:off x="2236856" y="4382791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791EBB1C-277C-C19E-DC3D-323DF04F99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25435" y="4426627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Plassholder for tekst 15">
            <a:extLst>
              <a:ext uri="{FF2B5EF4-FFF2-40B4-BE49-F238E27FC236}">
                <a16:creationId xmlns:a16="http://schemas.microsoft.com/office/drawing/2014/main" id="{AF491429-4EE2-4406-7FC7-FAFC088C9BE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29773" y="5415514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9" name="Bilde 8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E85FF445-F625-65BE-CEB2-5F16F1ED8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6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graph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87B12C64-605B-5756-EDE4-0989AF77662D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224552" y="2312988"/>
            <a:ext cx="2707773" cy="26711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Graph – click and change numbers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5057" y="2316020"/>
            <a:ext cx="5526444" cy="604086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sub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4697" y="2924175"/>
            <a:ext cx="5508000" cy="349250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9344CA8-D250-E193-0D1F-2AC47AF03F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252" y="3618081"/>
            <a:ext cx="923561" cy="361443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nb-NO" dirty="0" err="1"/>
              <a:t>Number</a:t>
            </a:r>
            <a:endParaRPr lang="nb-NO" dirty="0"/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A14EB74A-0455-3B56-E99B-0DF4B53100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1788" y="5000352"/>
            <a:ext cx="2700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8" name="Plassholder for tekst 15">
            <a:extLst>
              <a:ext uri="{FF2B5EF4-FFF2-40B4-BE49-F238E27FC236}">
                <a16:creationId xmlns:a16="http://schemas.microsoft.com/office/drawing/2014/main" id="{1312A7AC-C18E-EB9A-30BF-9307956A8F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8783" y="5384394"/>
            <a:ext cx="2700000" cy="1024831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71111884-226E-7E27-901D-AD52F08814E0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07593959-DFAD-ECFA-7A76-E420A18AE925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diagram 3">
            <a:extLst>
              <a:ext uri="{FF2B5EF4-FFF2-40B4-BE49-F238E27FC236}">
                <a16:creationId xmlns:a16="http://schemas.microsoft.com/office/drawing/2014/main" id="{D690E15D-BC21-50CF-EA9D-A3C95DE841A3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9004802" y="2320438"/>
            <a:ext cx="2707773" cy="26711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Graph – click and change numbers</a:t>
            </a:r>
          </a:p>
        </p:txBody>
      </p:sp>
      <p:sp>
        <p:nvSpPr>
          <p:cNvPr id="23" name="Plassholder for tekst 7">
            <a:extLst>
              <a:ext uri="{FF2B5EF4-FFF2-40B4-BE49-F238E27FC236}">
                <a16:creationId xmlns:a16="http://schemas.microsoft.com/office/drawing/2014/main" id="{71CD2EA3-81D4-E9AE-701F-D42A5BFB2E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31502" y="3625531"/>
            <a:ext cx="923561" cy="361443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nb-NO" dirty="0" err="1"/>
              <a:t>Number</a:t>
            </a:r>
            <a:endParaRPr lang="nb-NO" dirty="0"/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A3B2B286-9EC8-BFBA-316D-749DC058EA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2038" y="5007802"/>
            <a:ext cx="2700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D9C335E1-2931-3B80-E0D1-BF55161175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09033" y="5391844"/>
            <a:ext cx="2700000" cy="1024831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52E4358A-CB2D-AF9A-0DD6-DA90704FF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0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C2605546-09AC-1519-6EE4-C3D04F0F1A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5" y="2316020"/>
            <a:ext cx="11227779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FC7BABA-285A-D7C8-5827-1C9C668330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892F51D6-CCC7-9F81-AF37-B81FA94374B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35588"/>
            <a:ext cx="11227779" cy="3492372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8BF60C6-9D79-EBD1-2882-CB11CD1FF3A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A220DD-A7DA-6B45-260A-C9A0AC54384A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801A18F6-A019-EC23-4031-5BFDA13241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5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,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052289A0-1316-2D33-C198-544E44959451}"/>
              </a:ext>
            </a:extLst>
          </p:cNvPr>
          <p:cNvSpPr/>
          <p:nvPr userDrawn="1"/>
        </p:nvSpPr>
        <p:spPr>
          <a:xfrm>
            <a:off x="479426" y="976017"/>
            <a:ext cx="11233150" cy="5440657"/>
          </a:xfrm>
          <a:prstGeom prst="rect">
            <a:avLst/>
          </a:prstGeom>
          <a:solidFill>
            <a:schemeClr val="accent2">
              <a:alpha val="25098"/>
            </a:schemeClr>
          </a:solidFill>
          <a:ln>
            <a:solidFill>
              <a:srgbClr val="6495CC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1" y="1295496"/>
            <a:ext cx="10274299" cy="658034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F348C4F9-46CB-99D0-2AA0-997FE4121B5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620000" y="2312987"/>
            <a:ext cx="3797300" cy="3626085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4" name="Plassholder for diagram 23">
            <a:extLst>
              <a:ext uri="{FF2B5EF4-FFF2-40B4-BE49-F238E27FC236}">
                <a16:creationId xmlns:a16="http://schemas.microsoft.com/office/drawing/2014/main" id="{B7651868-B214-F9C5-7C28-96B1F06DE33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64255" y="2592684"/>
            <a:ext cx="6223000" cy="3289299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C26F230-32F6-6684-6B70-48F6B0987BF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170579" y="1997165"/>
            <a:ext cx="6198790" cy="309312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sub heading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EB1C05E5-B6B3-5C72-013B-8D80A8BBF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66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,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052289A0-1316-2D33-C198-544E44959451}"/>
              </a:ext>
            </a:extLst>
          </p:cNvPr>
          <p:cNvSpPr/>
          <p:nvPr userDrawn="1"/>
        </p:nvSpPr>
        <p:spPr>
          <a:xfrm>
            <a:off x="479426" y="976017"/>
            <a:ext cx="11233150" cy="5440657"/>
          </a:xfrm>
          <a:prstGeom prst="rect">
            <a:avLst/>
          </a:prstGeom>
          <a:solidFill>
            <a:schemeClr val="accent2">
              <a:alpha val="25098"/>
            </a:schemeClr>
          </a:solidFill>
          <a:ln>
            <a:solidFill>
              <a:srgbClr val="6495CC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1" y="1295496"/>
            <a:ext cx="10274299" cy="658034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</a:p>
        </p:txBody>
      </p:sp>
      <p:sp>
        <p:nvSpPr>
          <p:cNvPr id="24" name="Plassholder for diagram 23">
            <a:extLst>
              <a:ext uri="{FF2B5EF4-FFF2-40B4-BE49-F238E27FC236}">
                <a16:creationId xmlns:a16="http://schemas.microsoft.com/office/drawing/2014/main" id="{B7651868-B214-F9C5-7C28-96B1F06DE33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64254" y="2592684"/>
            <a:ext cx="10234059" cy="3289299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C26F230-32F6-6684-6B70-48F6B0987BF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170579" y="1997165"/>
            <a:ext cx="10263948" cy="309312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sub heading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4ECA497B-61BF-710E-DE83-4B9FA5FC6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4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5800" y="1058545"/>
            <a:ext cx="7216775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34" name="Avrundet rektangel 33">
            <a:extLst>
              <a:ext uri="{FF2B5EF4-FFF2-40B4-BE49-F238E27FC236}">
                <a16:creationId xmlns:a16="http://schemas.microsoft.com/office/drawing/2014/main" id="{F46255D6-96EB-16D3-A9DA-72196E1192B2}"/>
              </a:ext>
            </a:extLst>
          </p:cNvPr>
          <p:cNvSpPr/>
          <p:nvPr userDrawn="1"/>
        </p:nvSpPr>
        <p:spPr>
          <a:xfrm>
            <a:off x="1143724" y="1193687"/>
            <a:ext cx="2580361" cy="2057513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Plassholder for bilde 11">
            <a:extLst>
              <a:ext uri="{FF2B5EF4-FFF2-40B4-BE49-F238E27FC236}">
                <a16:creationId xmlns:a16="http://schemas.microsoft.com/office/drawing/2014/main" id="{AE5A22AE-502C-9672-E982-8278921C3F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13413" y="152157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D4B12130-7B16-CAD3-EFB8-3DC47C46A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6025" y="2793505"/>
            <a:ext cx="2329502" cy="406895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number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400" y="2312988"/>
            <a:ext cx="7242174" cy="989012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74F3F9D0-D726-03EE-B098-AD959C24FBC6}"/>
              </a:ext>
            </a:extLst>
          </p:cNvPr>
          <p:cNvSpPr/>
          <p:nvPr userDrawn="1"/>
        </p:nvSpPr>
        <p:spPr>
          <a:xfrm>
            <a:off x="1118324" y="3555887"/>
            <a:ext cx="2580361" cy="2057513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Plassholder for bilde 11">
            <a:extLst>
              <a:ext uri="{FF2B5EF4-FFF2-40B4-BE49-F238E27FC236}">
                <a16:creationId xmlns:a16="http://schemas.microsoft.com/office/drawing/2014/main" id="{AAC03FFF-41F9-E682-E30D-46B6D3FF79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88013" y="388377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7" name="Plassholder for tekst 13">
            <a:extLst>
              <a:ext uri="{FF2B5EF4-FFF2-40B4-BE49-F238E27FC236}">
                <a16:creationId xmlns:a16="http://schemas.microsoft.com/office/drawing/2014/main" id="{4E966B8C-D440-DF97-02C7-87FD411CB9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625" y="5155705"/>
            <a:ext cx="2329502" cy="406895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number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BE56141-FF96-1919-5478-11135B7DCD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687" y="3806552"/>
            <a:ext cx="2628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0" name="Plassholder for tekst 15">
            <a:extLst>
              <a:ext uri="{FF2B5EF4-FFF2-40B4-BE49-F238E27FC236}">
                <a16:creationId xmlns:a16="http://schemas.microsoft.com/office/drawing/2014/main" id="{B7C5EDDB-C8CE-D277-CBCB-B2EEA39100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4629" y="4199648"/>
            <a:ext cx="2628000" cy="1362952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7AD2485B-DC1E-A825-2516-D7CBF4CB7C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7087" y="3806552"/>
            <a:ext cx="2628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5013033D-2D6B-03E8-0E01-5FCBE008B1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5029" y="4199648"/>
            <a:ext cx="2628000" cy="1362952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9" name="Bilde 8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CAF1CB75-230D-4B83-6977-C94D4C94BF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94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163C4B06-AE0F-C6EE-0582-A354BCB4122D}"/>
              </a:ext>
            </a:extLst>
          </p:cNvPr>
          <p:cNvSpPr/>
          <p:nvPr userDrawn="1"/>
        </p:nvSpPr>
        <p:spPr>
          <a:xfrm>
            <a:off x="479426" y="1060704"/>
            <a:ext cx="11233150" cy="53559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1622425" y="2559600"/>
            <a:ext cx="8943975" cy="2444200"/>
          </a:xfrm>
          <a:prstGeom prst="roundRect">
            <a:avLst>
              <a:gd name="adj" fmla="val 10756"/>
            </a:avLst>
          </a:prstGeom>
          <a:solidFill>
            <a:schemeClr val="bg1"/>
          </a:solidFill>
          <a:ln>
            <a:solidFill>
              <a:schemeClr val="bg1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30785" y="311321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8727" y="348453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DA5F2B19-CEF5-C31E-08DE-250A3BDFEB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10954" y="311321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A13CBD61-80B7-C45D-1DE8-0741B2CFCB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08896" y="348453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2295FB73-86D5-9391-BDC7-B65B9FAD69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20441" y="312123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7" name="Plassholder for tekst 15">
            <a:extLst>
              <a:ext uri="{FF2B5EF4-FFF2-40B4-BE49-F238E27FC236}">
                <a16:creationId xmlns:a16="http://schemas.microsoft.com/office/drawing/2014/main" id="{CD7C5CDF-D7A6-2DA9-E07F-3546179652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8383" y="349255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53CF8401-C0D4-48FC-88AB-0D0922DA69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90985" y="312123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2" name="Plassholder for tekst 15">
            <a:extLst>
              <a:ext uri="{FF2B5EF4-FFF2-40B4-BE49-F238E27FC236}">
                <a16:creationId xmlns:a16="http://schemas.microsoft.com/office/drawing/2014/main" id="{4AA36C8E-FCE8-2617-B9EE-7936CF4CDC1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88927" y="349255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52813C-6F21-1D79-C2C7-917B22C7E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00304" y="1721787"/>
            <a:ext cx="1080000" cy="1080000"/>
          </a:xfrm>
          <a:prstGeom prst="rect">
            <a:avLst/>
          </a:prstGeom>
        </p:spPr>
      </p:pic>
      <p:pic>
        <p:nvPicPr>
          <p:cNvPr id="7" name="Bilde 6" descr="Et bilde som inneholder Grafikk, sirkel, grafisk design, design&#10;&#10;Automatisk generert beskrivelse">
            <a:extLst>
              <a:ext uri="{FF2B5EF4-FFF2-40B4-BE49-F238E27FC236}">
                <a16:creationId xmlns:a16="http://schemas.microsoft.com/office/drawing/2014/main" id="{12311781-5ACB-1A5D-68C0-EA012DE77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3071" y="1722093"/>
            <a:ext cx="1080000" cy="1080000"/>
          </a:xfrm>
          <a:prstGeom prst="rect">
            <a:avLst/>
          </a:prstGeom>
        </p:spPr>
      </p:pic>
      <p:pic>
        <p:nvPicPr>
          <p:cNvPr id="9" name="Bilde 8" descr="Et bilde som inneholder Grafikk, sirkel, clip art, kreativitet&#10;&#10;Automatisk generert beskrivelse">
            <a:extLst>
              <a:ext uri="{FF2B5EF4-FFF2-40B4-BE49-F238E27FC236}">
                <a16:creationId xmlns:a16="http://schemas.microsoft.com/office/drawing/2014/main" id="{0AA15DDE-C9BE-2162-90A4-7BAFD76913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0203" y="1726981"/>
            <a:ext cx="1080000" cy="1080000"/>
          </a:xfrm>
          <a:prstGeom prst="rect">
            <a:avLst/>
          </a:prstGeom>
        </p:spPr>
      </p:pic>
      <p:pic>
        <p:nvPicPr>
          <p:cNvPr id="14" name="Bilde 13" descr="Et bilde som inneholder Grafikk, sirkel, clip art, kreativitet&#10;&#10;Automatisk generert beskrivelse">
            <a:extLst>
              <a:ext uri="{FF2B5EF4-FFF2-40B4-BE49-F238E27FC236}">
                <a16:creationId xmlns:a16="http://schemas.microsoft.com/office/drawing/2014/main" id="{21EE7655-5442-C991-57C8-A8347D42FA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72127" y="1729994"/>
            <a:ext cx="1080000" cy="1080000"/>
          </a:xfrm>
          <a:prstGeom prst="rect">
            <a:avLst/>
          </a:prstGeom>
        </p:spPr>
      </p:pic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5F3642C3-3B21-E56B-13F8-E8987F3DC0B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98374" y="1620487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0B1D3DDF-B981-7E46-E561-55BEFA89FE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7377" y="1617988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0" name="Plassholder for tekst 13">
            <a:extLst>
              <a:ext uri="{FF2B5EF4-FFF2-40B4-BE49-F238E27FC236}">
                <a16:creationId xmlns:a16="http://schemas.microsoft.com/office/drawing/2014/main" id="{F1F3C008-52E9-0B66-6593-229B8B2B0C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03889" y="1622986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12892" y="1620487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791914B-AEF8-7B0A-8FED-FCC29F04E8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2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163C4B06-AE0F-C6EE-0582-A354BCB4122D}"/>
              </a:ext>
            </a:extLst>
          </p:cNvPr>
          <p:cNvSpPr/>
          <p:nvPr userDrawn="1"/>
        </p:nvSpPr>
        <p:spPr>
          <a:xfrm>
            <a:off x="479426" y="1015773"/>
            <a:ext cx="11233150" cy="540090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1622425" y="1989202"/>
            <a:ext cx="8943975" cy="4053320"/>
          </a:xfrm>
          <a:prstGeom prst="roundRect">
            <a:avLst>
              <a:gd name="adj" fmla="val 10756"/>
            </a:avLst>
          </a:prstGeom>
          <a:solidFill>
            <a:schemeClr val="bg1"/>
          </a:solidFill>
          <a:ln>
            <a:solidFill>
              <a:schemeClr val="bg1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33016" y="2349565"/>
            <a:ext cx="2329285" cy="61118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30958" y="3095084"/>
            <a:ext cx="2329285" cy="2729228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DA5F2B19-CEF5-C31E-08DE-250A3BDFEB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44705" y="2349565"/>
            <a:ext cx="2329285" cy="61118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A13CBD61-80B7-C45D-1DE8-0741B2CFCB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42647" y="3095084"/>
            <a:ext cx="2329285" cy="2729228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2295FB73-86D5-9391-BDC7-B65B9FAD69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9082" y="2357585"/>
            <a:ext cx="2329285" cy="61118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7" name="Plassholder for tekst 15">
            <a:extLst>
              <a:ext uri="{FF2B5EF4-FFF2-40B4-BE49-F238E27FC236}">
                <a16:creationId xmlns:a16="http://schemas.microsoft.com/office/drawing/2014/main" id="{CD7C5CDF-D7A6-2DA9-E07F-3546179652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7024" y="3103104"/>
            <a:ext cx="2329285" cy="2729228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52813C-6F21-1D79-C2C7-917B22C7E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3833" y="1156148"/>
            <a:ext cx="1080000" cy="1080000"/>
          </a:xfrm>
          <a:prstGeom prst="rect">
            <a:avLst/>
          </a:prstGeom>
        </p:spPr>
      </p:pic>
      <p:pic>
        <p:nvPicPr>
          <p:cNvPr id="7" name="Bilde 6" descr="Et bilde som inneholder Grafikk, sirkel, grafisk design, design&#10;&#10;Automatisk generert beskrivelse">
            <a:extLst>
              <a:ext uri="{FF2B5EF4-FFF2-40B4-BE49-F238E27FC236}">
                <a16:creationId xmlns:a16="http://schemas.microsoft.com/office/drawing/2014/main" id="{12311781-5ACB-1A5D-68C0-EA012DE77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9996" y="1156454"/>
            <a:ext cx="1080000" cy="1080000"/>
          </a:xfrm>
          <a:prstGeom prst="rect">
            <a:avLst/>
          </a:prstGeom>
        </p:spPr>
      </p:pic>
      <p:pic>
        <p:nvPicPr>
          <p:cNvPr id="14" name="Bilde 13" descr="Et bilde som inneholder Grafikk, sirkel, clip art, kreativitet&#10;&#10;Automatisk generert beskrivelse">
            <a:extLst>
              <a:ext uri="{FF2B5EF4-FFF2-40B4-BE49-F238E27FC236}">
                <a16:creationId xmlns:a16="http://schemas.microsoft.com/office/drawing/2014/main" id="{21EE7655-5442-C991-57C8-A8347D42FA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2266" y="1164355"/>
            <a:ext cx="1080000" cy="1080000"/>
          </a:xfrm>
          <a:prstGeom prst="rect">
            <a:avLst/>
          </a:prstGeom>
        </p:spPr>
      </p:pic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0B1D3DDF-B981-7E46-E561-55BEFA89FE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84302" y="1015773"/>
            <a:ext cx="1621194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0" name="Plassholder for tekst 13">
            <a:extLst>
              <a:ext uri="{FF2B5EF4-FFF2-40B4-BE49-F238E27FC236}">
                <a16:creationId xmlns:a16="http://schemas.microsoft.com/office/drawing/2014/main" id="{F1F3C008-52E9-0B66-6593-229B8B2B0C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7418" y="1020771"/>
            <a:ext cx="1621194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23031" y="1018272"/>
            <a:ext cx="1621194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DEEE8097-1614-763A-86E0-3FF58A5178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3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163C4B06-AE0F-C6EE-0582-A354BCB4122D}"/>
              </a:ext>
            </a:extLst>
          </p:cNvPr>
          <p:cNvSpPr/>
          <p:nvPr userDrawn="1"/>
        </p:nvSpPr>
        <p:spPr>
          <a:xfrm>
            <a:off x="479426" y="987552"/>
            <a:ext cx="11233150" cy="542912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1622425" y="1952625"/>
            <a:ext cx="8943975" cy="4015038"/>
          </a:xfrm>
          <a:prstGeom prst="roundRect">
            <a:avLst>
              <a:gd name="adj" fmla="val 10756"/>
            </a:avLst>
          </a:prstGeom>
          <a:solidFill>
            <a:schemeClr val="bg1"/>
          </a:solidFill>
          <a:ln>
            <a:solidFill>
              <a:schemeClr val="bg1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30784" y="3517476"/>
            <a:ext cx="2531517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8726" y="3888800"/>
            <a:ext cx="2531517" cy="1751604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DA5F2B19-CEF5-C31E-08DE-250A3BDFEB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42473" y="3517476"/>
            <a:ext cx="2531517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A13CBD61-80B7-C45D-1DE8-0741B2CFCB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40415" y="3888800"/>
            <a:ext cx="2531517" cy="1751604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2295FB73-86D5-9391-BDC7-B65B9FAD69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96850" y="3525496"/>
            <a:ext cx="2531517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7" name="Plassholder for tekst 15">
            <a:extLst>
              <a:ext uri="{FF2B5EF4-FFF2-40B4-BE49-F238E27FC236}">
                <a16:creationId xmlns:a16="http://schemas.microsoft.com/office/drawing/2014/main" id="{CD7C5CDF-D7A6-2DA9-E07F-3546179652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94792" y="3896820"/>
            <a:ext cx="2531517" cy="1751604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1278DD-196F-F7EE-9671-79CB60E9E94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473843" y="2312988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EF25F938-1657-777C-720D-BB7FCD77A5F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556000" y="2312988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CC1F8FEF-7911-93C4-FE3E-637B993A6FD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516904" y="2312988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247E5216-7FDA-6DD7-0DDC-E3B3E478E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6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ptional phto and text boxes arrows -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101436"/>
            <a:ext cx="2736567" cy="86181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091349"/>
            <a:ext cx="2727175" cy="4325325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31" name="Plassholder for bilde 30">
            <a:extLst>
              <a:ext uri="{FF2B5EF4-FFF2-40B4-BE49-F238E27FC236}">
                <a16:creationId xmlns:a16="http://schemas.microsoft.com/office/drawing/2014/main" id="{8B942DFC-60EF-D749-6C17-101325D4521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40043" y="1438104"/>
            <a:ext cx="8375306" cy="3466406"/>
          </a:xfrm>
          <a:custGeom>
            <a:avLst/>
            <a:gdLst>
              <a:gd name="connsiteX0" fmla="*/ 460547 w 8375306"/>
              <a:gd name="connsiteY0" fmla="*/ 0 h 3466406"/>
              <a:gd name="connsiteX1" fmla="*/ 7914759 w 8375306"/>
              <a:gd name="connsiteY1" fmla="*/ 0 h 3466406"/>
              <a:gd name="connsiteX2" fmla="*/ 8375306 w 8375306"/>
              <a:gd name="connsiteY2" fmla="*/ 460547 h 3466406"/>
              <a:gd name="connsiteX3" fmla="*/ 8375306 w 8375306"/>
              <a:gd name="connsiteY3" fmla="*/ 3005859 h 3466406"/>
              <a:gd name="connsiteX4" fmla="*/ 8172255 w 8375306"/>
              <a:gd name="connsiteY4" fmla="*/ 3387752 h 3466406"/>
              <a:gd name="connsiteX5" fmla="*/ 8146832 w 8375306"/>
              <a:gd name="connsiteY5" fmla="*/ 3401551 h 3466406"/>
              <a:gd name="connsiteX6" fmla="*/ 8146832 w 8375306"/>
              <a:gd name="connsiteY6" fmla="*/ 2750742 h 3466406"/>
              <a:gd name="connsiteX7" fmla="*/ 7927729 w 8375306"/>
              <a:gd name="connsiteY7" fmla="*/ 2531639 h 3466406"/>
              <a:gd name="connsiteX8" fmla="*/ 6060491 w 8375306"/>
              <a:gd name="connsiteY8" fmla="*/ 2531639 h 3466406"/>
              <a:gd name="connsiteX9" fmla="*/ 5841388 w 8375306"/>
              <a:gd name="connsiteY9" fmla="*/ 2750742 h 3466406"/>
              <a:gd name="connsiteX10" fmla="*/ 5841388 w 8375306"/>
              <a:gd name="connsiteY10" fmla="*/ 3466406 h 3466406"/>
              <a:gd name="connsiteX11" fmla="*/ 5741708 w 8375306"/>
              <a:gd name="connsiteY11" fmla="*/ 3466406 h 3466406"/>
              <a:gd name="connsiteX12" fmla="*/ 5508716 w 8375306"/>
              <a:gd name="connsiteY12" fmla="*/ 3220608 h 3466406"/>
              <a:gd name="connsiteX13" fmla="*/ 5508716 w 8375306"/>
              <a:gd name="connsiteY13" fmla="*/ 3466406 h 3466406"/>
              <a:gd name="connsiteX14" fmla="*/ 5364315 w 8375306"/>
              <a:gd name="connsiteY14" fmla="*/ 3466406 h 3466406"/>
              <a:gd name="connsiteX15" fmla="*/ 5364315 w 8375306"/>
              <a:gd name="connsiteY15" fmla="*/ 2764189 h 3466406"/>
              <a:gd name="connsiteX16" fmla="*/ 5145212 w 8375306"/>
              <a:gd name="connsiteY16" fmla="*/ 2545086 h 3466406"/>
              <a:gd name="connsiteX17" fmla="*/ 3277974 w 8375306"/>
              <a:gd name="connsiteY17" fmla="*/ 2545086 h 3466406"/>
              <a:gd name="connsiteX18" fmla="*/ 3058871 w 8375306"/>
              <a:gd name="connsiteY18" fmla="*/ 2764189 h 3466406"/>
              <a:gd name="connsiteX19" fmla="*/ 3058871 w 8375306"/>
              <a:gd name="connsiteY19" fmla="*/ 3466406 h 3466406"/>
              <a:gd name="connsiteX20" fmla="*/ 2941070 w 8375306"/>
              <a:gd name="connsiteY20" fmla="*/ 3466406 h 3466406"/>
              <a:gd name="connsiteX21" fmla="*/ 2708078 w 8375306"/>
              <a:gd name="connsiteY21" fmla="*/ 3220608 h 3466406"/>
              <a:gd name="connsiteX22" fmla="*/ 2708078 w 8375306"/>
              <a:gd name="connsiteY22" fmla="*/ 3466406 h 3466406"/>
              <a:gd name="connsiteX23" fmla="*/ 2576291 w 8375306"/>
              <a:gd name="connsiteY23" fmla="*/ 3466406 h 3466406"/>
              <a:gd name="connsiteX24" fmla="*/ 2576291 w 8375306"/>
              <a:gd name="connsiteY24" fmla="*/ 2773154 h 3466406"/>
              <a:gd name="connsiteX25" fmla="*/ 2357188 w 8375306"/>
              <a:gd name="connsiteY25" fmla="*/ 2554051 h 3466406"/>
              <a:gd name="connsiteX26" fmla="*/ 489951 w 8375306"/>
              <a:gd name="connsiteY26" fmla="*/ 2554051 h 3466406"/>
              <a:gd name="connsiteX27" fmla="*/ 270848 w 8375306"/>
              <a:gd name="connsiteY27" fmla="*/ 2773154 h 3466406"/>
              <a:gd name="connsiteX28" fmla="*/ 270848 w 8375306"/>
              <a:gd name="connsiteY28" fmla="*/ 3424551 h 3466406"/>
              <a:gd name="connsiteX29" fmla="*/ 203051 w 8375306"/>
              <a:gd name="connsiteY29" fmla="*/ 3387752 h 3466406"/>
              <a:gd name="connsiteX30" fmla="*/ 0 w 8375306"/>
              <a:gd name="connsiteY30" fmla="*/ 3005859 h 3466406"/>
              <a:gd name="connsiteX31" fmla="*/ 0 w 8375306"/>
              <a:gd name="connsiteY31" fmla="*/ 460547 h 3466406"/>
              <a:gd name="connsiteX32" fmla="*/ 460547 w 8375306"/>
              <a:gd name="connsiteY32" fmla="*/ 0 h 346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75306" h="3466406">
                <a:moveTo>
                  <a:pt x="460547" y="0"/>
                </a:moveTo>
                <a:lnTo>
                  <a:pt x="7914759" y="0"/>
                </a:lnTo>
                <a:cubicBezTo>
                  <a:pt x="8169112" y="0"/>
                  <a:pt x="8375306" y="206194"/>
                  <a:pt x="8375306" y="460547"/>
                </a:cubicBezTo>
                <a:lnTo>
                  <a:pt x="8375306" y="3005859"/>
                </a:lnTo>
                <a:cubicBezTo>
                  <a:pt x="8375306" y="3164830"/>
                  <a:pt x="8294761" y="3304988"/>
                  <a:pt x="8172255" y="3387752"/>
                </a:cubicBezTo>
                <a:lnTo>
                  <a:pt x="8146832" y="3401551"/>
                </a:lnTo>
                <a:lnTo>
                  <a:pt x="8146832" y="2750742"/>
                </a:lnTo>
                <a:cubicBezTo>
                  <a:pt x="8146832" y="2629735"/>
                  <a:pt x="8048736" y="2531639"/>
                  <a:pt x="7927729" y="2531639"/>
                </a:cubicBezTo>
                <a:lnTo>
                  <a:pt x="6060491" y="2531639"/>
                </a:lnTo>
                <a:cubicBezTo>
                  <a:pt x="5939484" y="2531639"/>
                  <a:pt x="5841388" y="2629735"/>
                  <a:pt x="5841388" y="2750742"/>
                </a:cubicBezTo>
                <a:lnTo>
                  <a:pt x="5841388" y="3466406"/>
                </a:lnTo>
                <a:lnTo>
                  <a:pt x="5741708" y="3466406"/>
                </a:lnTo>
                <a:lnTo>
                  <a:pt x="5508716" y="3220608"/>
                </a:lnTo>
                <a:lnTo>
                  <a:pt x="5508716" y="3466406"/>
                </a:lnTo>
                <a:lnTo>
                  <a:pt x="5364315" y="3466406"/>
                </a:lnTo>
                <a:lnTo>
                  <a:pt x="5364315" y="2764189"/>
                </a:lnTo>
                <a:cubicBezTo>
                  <a:pt x="5364315" y="2643182"/>
                  <a:pt x="5266219" y="2545086"/>
                  <a:pt x="5145212" y="2545086"/>
                </a:cubicBezTo>
                <a:lnTo>
                  <a:pt x="3277974" y="2545086"/>
                </a:lnTo>
                <a:cubicBezTo>
                  <a:pt x="3156967" y="2545086"/>
                  <a:pt x="3058871" y="2643182"/>
                  <a:pt x="3058871" y="2764189"/>
                </a:cubicBezTo>
                <a:lnTo>
                  <a:pt x="3058871" y="3466406"/>
                </a:lnTo>
                <a:lnTo>
                  <a:pt x="2941070" y="3466406"/>
                </a:lnTo>
                <a:lnTo>
                  <a:pt x="2708078" y="3220608"/>
                </a:lnTo>
                <a:lnTo>
                  <a:pt x="2708078" y="3466406"/>
                </a:lnTo>
                <a:lnTo>
                  <a:pt x="2576291" y="3466406"/>
                </a:lnTo>
                <a:lnTo>
                  <a:pt x="2576291" y="2773154"/>
                </a:lnTo>
                <a:cubicBezTo>
                  <a:pt x="2576291" y="2652147"/>
                  <a:pt x="2478195" y="2554051"/>
                  <a:pt x="2357188" y="2554051"/>
                </a:cubicBezTo>
                <a:lnTo>
                  <a:pt x="489951" y="2554051"/>
                </a:lnTo>
                <a:cubicBezTo>
                  <a:pt x="368943" y="2554051"/>
                  <a:pt x="270848" y="2652147"/>
                  <a:pt x="270848" y="2773154"/>
                </a:cubicBezTo>
                <a:lnTo>
                  <a:pt x="270848" y="3424551"/>
                </a:lnTo>
                <a:lnTo>
                  <a:pt x="203051" y="3387752"/>
                </a:lnTo>
                <a:cubicBezTo>
                  <a:pt x="80546" y="3304988"/>
                  <a:pt x="0" y="3164830"/>
                  <a:pt x="0" y="3005859"/>
                </a:cubicBezTo>
                <a:lnTo>
                  <a:pt x="0" y="460547"/>
                </a:lnTo>
                <a:cubicBezTo>
                  <a:pt x="0" y="206194"/>
                  <a:pt x="206194" y="0"/>
                  <a:pt x="46054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32" name="Avrundet rektangel 31">
            <a:extLst>
              <a:ext uri="{FF2B5EF4-FFF2-40B4-BE49-F238E27FC236}">
                <a16:creationId xmlns:a16="http://schemas.microsoft.com/office/drawing/2014/main" id="{A7202BEF-ECA6-A9B1-F85A-66B68BA0E86F}"/>
              </a:ext>
            </a:extLst>
          </p:cNvPr>
          <p:cNvSpPr/>
          <p:nvPr userDrawn="1"/>
        </p:nvSpPr>
        <p:spPr>
          <a:xfrm>
            <a:off x="3610890" y="3992155"/>
            <a:ext cx="2305444" cy="2037030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3" name="Avrundet rektangel 32">
            <a:extLst>
              <a:ext uri="{FF2B5EF4-FFF2-40B4-BE49-F238E27FC236}">
                <a16:creationId xmlns:a16="http://schemas.microsoft.com/office/drawing/2014/main" id="{BAF4BDD9-D082-F46D-176E-FB92654892C0}"/>
              </a:ext>
            </a:extLst>
          </p:cNvPr>
          <p:cNvSpPr/>
          <p:nvPr userDrawn="1"/>
        </p:nvSpPr>
        <p:spPr>
          <a:xfrm>
            <a:off x="6398914" y="3983190"/>
            <a:ext cx="2305444" cy="2037030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Avrundet rektangel 33">
            <a:extLst>
              <a:ext uri="{FF2B5EF4-FFF2-40B4-BE49-F238E27FC236}">
                <a16:creationId xmlns:a16="http://schemas.microsoft.com/office/drawing/2014/main" id="{00684041-3F61-08AA-7051-F67846E7B330}"/>
              </a:ext>
            </a:extLst>
          </p:cNvPr>
          <p:cNvSpPr/>
          <p:nvPr userDrawn="1"/>
        </p:nvSpPr>
        <p:spPr>
          <a:xfrm>
            <a:off x="9181431" y="3969743"/>
            <a:ext cx="2305444" cy="2037030"/>
          </a:xfrm>
          <a:prstGeom prst="roundRect">
            <a:avLst>
              <a:gd name="adj" fmla="val 10756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76D4177E-A883-50F0-BF1D-4A2075FEBE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28511" y="5065059"/>
            <a:ext cx="2083913" cy="832211"/>
          </a:xfrm>
        </p:spPr>
        <p:txBody>
          <a:bodyPr lIns="36000">
            <a:normAutofit/>
          </a:bodyPr>
          <a:lstStyle>
            <a:lvl1pPr marL="0" indent="0" algn="ctr">
              <a:buNone/>
              <a:tabLst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981E0980-920B-8C6D-8FE5-77192D2958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0569" y="4162994"/>
            <a:ext cx="2081855" cy="773215"/>
          </a:xfrm>
        </p:spPr>
        <p:txBody>
          <a:bodyPr lIns="36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7" name="Plassholder for tekst 15">
            <a:extLst>
              <a:ext uri="{FF2B5EF4-FFF2-40B4-BE49-F238E27FC236}">
                <a16:creationId xmlns:a16="http://schemas.microsoft.com/office/drawing/2014/main" id="{DF96F51E-AA0D-5A6D-00C9-7DAB4670B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6535" y="5056094"/>
            <a:ext cx="2083913" cy="832211"/>
          </a:xfrm>
        </p:spPr>
        <p:txBody>
          <a:bodyPr lIns="36000">
            <a:normAutofit/>
          </a:bodyPr>
          <a:lstStyle>
            <a:lvl1pPr marL="0" indent="0" algn="ctr">
              <a:buNone/>
              <a:tabLst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089FA5AB-5562-BED2-8705-FC10E37DC9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18593" y="4154029"/>
            <a:ext cx="2081855" cy="773215"/>
          </a:xfrm>
        </p:spPr>
        <p:txBody>
          <a:bodyPr lIns="36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Plassholder for tekst 15">
            <a:extLst>
              <a:ext uri="{FF2B5EF4-FFF2-40B4-BE49-F238E27FC236}">
                <a16:creationId xmlns:a16="http://schemas.microsoft.com/office/drawing/2014/main" id="{A29A920A-3A3B-9121-40A7-75AB0525BA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9052" y="5042647"/>
            <a:ext cx="2083913" cy="832211"/>
          </a:xfrm>
        </p:spPr>
        <p:txBody>
          <a:bodyPr lIns="36000">
            <a:normAutofit/>
          </a:bodyPr>
          <a:lstStyle>
            <a:lvl1pPr marL="0" indent="0" algn="ctr">
              <a:buNone/>
              <a:tabLst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A4967F7B-9F86-FE74-1E78-6163453BAA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1110" y="4140582"/>
            <a:ext cx="2081855" cy="773215"/>
          </a:xfrm>
        </p:spPr>
        <p:txBody>
          <a:bodyPr lIns="36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41" name="Trekant 40">
            <a:extLst>
              <a:ext uri="{FF2B5EF4-FFF2-40B4-BE49-F238E27FC236}">
                <a16:creationId xmlns:a16="http://schemas.microsoft.com/office/drawing/2014/main" id="{70FF27F1-8E27-9BD7-B655-22B1F1F74E73}"/>
              </a:ext>
            </a:extLst>
          </p:cNvPr>
          <p:cNvSpPr/>
          <p:nvPr userDrawn="1"/>
        </p:nvSpPr>
        <p:spPr>
          <a:xfrm rot="5400000">
            <a:off x="5945203" y="4761630"/>
            <a:ext cx="448819" cy="242983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Trekant 41">
            <a:extLst>
              <a:ext uri="{FF2B5EF4-FFF2-40B4-BE49-F238E27FC236}">
                <a16:creationId xmlns:a16="http://schemas.microsoft.com/office/drawing/2014/main" id="{663A5F6A-ECA2-0F56-CC62-DEAD374FF152}"/>
              </a:ext>
            </a:extLst>
          </p:cNvPr>
          <p:cNvSpPr/>
          <p:nvPr userDrawn="1"/>
        </p:nvSpPr>
        <p:spPr>
          <a:xfrm rot="5400000">
            <a:off x="8745841" y="4761630"/>
            <a:ext cx="448819" cy="242983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EEBA085F-052F-84CD-4637-584584305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9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2878" y="3170967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0820" y="3705727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1278DD-196F-F7EE-9671-79CB60E9E94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56797" y="1966479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EF25F938-1657-777C-720D-BB7FCD77A5F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35795" y="1966479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CC1F8FEF-7911-93C4-FE3E-637B993A6FD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618662" y="1966479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D907285B-72C6-904E-EE54-EE99663516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6698" y="3178991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40C0D56B-5388-4A71-AF14-01D7908C57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04640" y="3713751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Plassholder for tekst 13">
            <a:extLst>
              <a:ext uri="{FF2B5EF4-FFF2-40B4-BE49-F238E27FC236}">
                <a16:creationId xmlns:a16="http://schemas.microsoft.com/office/drawing/2014/main" id="{C43DD1BF-A418-22E0-DEC9-94295F5FE60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83632" y="3169361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E1AEE368-ACB8-38C8-33E9-33E241C5DE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81574" y="3704121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2BA49EC6-E025-01DC-B42C-95F2D316CD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91262" y="3172569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Plassholder for tekst 15">
            <a:extLst>
              <a:ext uri="{FF2B5EF4-FFF2-40B4-BE49-F238E27FC236}">
                <a16:creationId xmlns:a16="http://schemas.microsoft.com/office/drawing/2014/main" id="{4F2571A1-D49F-88FF-292F-C315C8D513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89204" y="3707329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0" name="Plassholder for bilde 2">
            <a:extLst>
              <a:ext uri="{FF2B5EF4-FFF2-40B4-BE49-F238E27FC236}">
                <a16:creationId xmlns:a16="http://schemas.microsoft.com/office/drawing/2014/main" id="{E72D4160-471D-DFD5-5149-25072FF1D53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555181" y="1968081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1" name="Plassholder for bilde 2">
            <a:extLst>
              <a:ext uri="{FF2B5EF4-FFF2-40B4-BE49-F238E27FC236}">
                <a16:creationId xmlns:a16="http://schemas.microsoft.com/office/drawing/2014/main" id="{0B190E9B-D501-0D2C-38EE-C0485192A19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434179" y="1968081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2" name="Plassholder for bilde 2">
            <a:extLst>
              <a:ext uri="{FF2B5EF4-FFF2-40B4-BE49-F238E27FC236}">
                <a16:creationId xmlns:a16="http://schemas.microsoft.com/office/drawing/2014/main" id="{198C377D-0398-5F59-2D0C-284D4AEF2C6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0326671" y="1968081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29239953-635A-6688-3B3E-5B70C817C15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05082" y="3180593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44" name="Plassholder for tekst 15">
            <a:extLst>
              <a:ext uri="{FF2B5EF4-FFF2-40B4-BE49-F238E27FC236}">
                <a16:creationId xmlns:a16="http://schemas.microsoft.com/office/drawing/2014/main" id="{A6E9925C-7AA2-55A5-54E7-DE74E56A5F1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03024" y="3715353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DC0EC580-2B24-8EE9-8D6E-0BB9FBD2F3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91641" y="3170963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46" name="Plassholder for tekst 15">
            <a:extLst>
              <a:ext uri="{FF2B5EF4-FFF2-40B4-BE49-F238E27FC236}">
                <a16:creationId xmlns:a16="http://schemas.microsoft.com/office/drawing/2014/main" id="{031960C3-3915-CEFC-5F88-E6F4EF8E8BE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89583" y="3705723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906DAAE9-9541-7293-465E-297085D10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2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ix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4186989" y="1183907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5371" y="3055463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62375" y="1337911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0C5D3BC9-7DDD-BFDF-62DF-706868317A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04622" y="1667425"/>
            <a:ext cx="2040556" cy="13260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3E91B713-47AD-AE1A-8BE1-959FD1280DB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38210" y="1665821"/>
            <a:ext cx="2040556" cy="13260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BED90412-CEAF-375D-19EC-5FA11A98FA6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363775" y="1656196"/>
            <a:ext cx="2040556" cy="13260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85673E1-2D5E-82BD-39F0-3727F868B0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7834" y="3063486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331DC8A9-DA67-46CB-B98D-301198786D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83025" y="3050931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72186595-3634-DC7B-1635-F627346612D0}"/>
              </a:ext>
            </a:extLst>
          </p:cNvPr>
          <p:cNvSpPr/>
          <p:nvPr userDrawn="1"/>
        </p:nvSpPr>
        <p:spPr>
          <a:xfrm>
            <a:off x="4146882" y="3848500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E3A866EA-E59D-E3C4-6224-75D2D32ECF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5264" y="5720056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993ED1C6-D55B-38AA-65A3-12085154D3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2268" y="4002504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8" name="Plassholder for bilde 3">
            <a:extLst>
              <a:ext uri="{FF2B5EF4-FFF2-40B4-BE49-F238E27FC236}">
                <a16:creationId xmlns:a16="http://schemas.microsoft.com/office/drawing/2014/main" id="{FB9857D2-4EFF-02E6-4984-EEA9E49B2D5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464515" y="4332018"/>
            <a:ext cx="2040556" cy="13260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4" name="Plassholder for bilde 3">
            <a:extLst>
              <a:ext uri="{FF2B5EF4-FFF2-40B4-BE49-F238E27FC236}">
                <a16:creationId xmlns:a16="http://schemas.microsoft.com/office/drawing/2014/main" id="{F9764685-9E82-4BF6-5A6E-ABAB6A962A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98103" y="4330414"/>
            <a:ext cx="2040556" cy="13260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5" name="Plassholder for bilde 3">
            <a:extLst>
              <a:ext uri="{FF2B5EF4-FFF2-40B4-BE49-F238E27FC236}">
                <a16:creationId xmlns:a16="http://schemas.microsoft.com/office/drawing/2014/main" id="{01286EF6-1E73-AD9B-BAE3-ACF8F8C7A96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23668" y="4320789"/>
            <a:ext cx="2040556" cy="13260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C53B4404-3E00-A8D2-C2C0-4BF5EA8F0A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7727" y="5728079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A9ECCCC2-038B-1464-7878-C6B76B4A7B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42918" y="5715524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069166"/>
            <a:ext cx="3332178" cy="883459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Heading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40" name="Plassholder for innhold 2">
            <a:extLst>
              <a:ext uri="{FF2B5EF4-FFF2-40B4-BE49-F238E27FC236}">
                <a16:creationId xmlns:a16="http://schemas.microsoft.com/office/drawing/2014/main" id="{87EA42A1-721D-3138-6CD6-2376478B4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3317616" cy="4103687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 </a:t>
            </a:r>
          </a:p>
        </p:txBody>
      </p:sp>
      <p:pic>
        <p:nvPicPr>
          <p:cNvPr id="6" name="Bilde 5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46121C3-F892-08D4-6E46-F3F0BA66E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30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ix optional photo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4177936" y="1075271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71934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75524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318" y="3345166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3322" y="1129692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0C5D3BC9-7DDD-BFDF-62DF-706868317A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95569" y="1439507"/>
            <a:ext cx="2040556" cy="186500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3E91B713-47AD-AE1A-8BE1-959FD1280DB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29157" y="1437903"/>
            <a:ext cx="2040556" cy="186500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BED90412-CEAF-375D-19EC-5FA11A98FA6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354722" y="1428278"/>
            <a:ext cx="2040556" cy="186500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85673E1-2D5E-82BD-39F0-3727F868B0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38781" y="3344136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331DC8A9-DA67-46CB-B98D-301198786D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3972" y="3331581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72186595-3634-DC7B-1635-F627346612D0}"/>
              </a:ext>
            </a:extLst>
          </p:cNvPr>
          <p:cNvSpPr/>
          <p:nvPr userDrawn="1"/>
        </p:nvSpPr>
        <p:spPr>
          <a:xfrm>
            <a:off x="4146882" y="3803235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E3A866EA-E59D-E3C4-6224-75D2D32ECF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5264" y="6073130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993ED1C6-D55B-38AA-65A3-12085154D3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2268" y="3857656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8" name="Plassholder for bilde 3">
            <a:extLst>
              <a:ext uri="{FF2B5EF4-FFF2-40B4-BE49-F238E27FC236}">
                <a16:creationId xmlns:a16="http://schemas.microsoft.com/office/drawing/2014/main" id="{FB9857D2-4EFF-02E6-4984-EEA9E49B2D5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464515" y="4158418"/>
            <a:ext cx="2040556" cy="186500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4" name="Plassholder for bilde 3">
            <a:extLst>
              <a:ext uri="{FF2B5EF4-FFF2-40B4-BE49-F238E27FC236}">
                <a16:creationId xmlns:a16="http://schemas.microsoft.com/office/drawing/2014/main" id="{F9764685-9E82-4BF6-5A6E-ABAB6A962A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98103" y="4156814"/>
            <a:ext cx="2040556" cy="186500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5" name="Plassholder for bilde 3">
            <a:extLst>
              <a:ext uri="{FF2B5EF4-FFF2-40B4-BE49-F238E27FC236}">
                <a16:creationId xmlns:a16="http://schemas.microsoft.com/office/drawing/2014/main" id="{01286EF6-1E73-AD9B-BAE3-ACF8F8C7A96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23668" y="4147189"/>
            <a:ext cx="2040556" cy="186500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C53B4404-3E00-A8D2-C2C0-4BF5EA8F0A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7727" y="6072100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A9ECCCC2-038B-1464-7878-C6B76B4A7B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42918" y="6059545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069166"/>
            <a:ext cx="3332178" cy="883459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Heading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40" name="Plassholder for innhold 2">
            <a:extLst>
              <a:ext uri="{FF2B5EF4-FFF2-40B4-BE49-F238E27FC236}">
                <a16:creationId xmlns:a16="http://schemas.microsoft.com/office/drawing/2014/main" id="{87EA42A1-721D-3138-6CD6-2376478B4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3317616" cy="4103687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 </a:t>
            </a:r>
          </a:p>
        </p:txBody>
      </p:sp>
      <p:pic>
        <p:nvPicPr>
          <p:cNvPr id="6" name="Bilde 5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48D9B138-AF22-A864-543C-2E75B8DD7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4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979514DF-18DF-B28E-8EA6-5495E119ED0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03988" y="2314988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and insert heading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1B688679-397E-61F0-2558-3BD2EB8391F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04575" y="2924175"/>
            <a:ext cx="5508000" cy="349250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6" name="Bilde 5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0AD8C3F-3612-FC41-762B-2783E39C1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2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ix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4186989" y="1183907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5371" y="3055463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62375" y="1337911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85673E1-2D5E-82BD-39F0-3727F868B0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7834" y="3063486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331DC8A9-DA67-46CB-B98D-301198786D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83025" y="3050931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72186595-3634-DC7B-1635-F627346612D0}"/>
              </a:ext>
            </a:extLst>
          </p:cNvPr>
          <p:cNvSpPr/>
          <p:nvPr userDrawn="1"/>
        </p:nvSpPr>
        <p:spPr>
          <a:xfrm>
            <a:off x="4146882" y="3848500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E3A866EA-E59D-E3C4-6224-75D2D32ECF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5264" y="5720056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993ED1C6-D55B-38AA-65A3-12085154D3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2268" y="4002504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C53B4404-3E00-A8D2-C2C0-4BF5EA8F0A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7727" y="5728079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A9ECCCC2-038B-1464-7878-C6B76B4A7B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42918" y="5715524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069166"/>
            <a:ext cx="3332178" cy="883459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Heading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40" name="Plassholder for innhold 2">
            <a:extLst>
              <a:ext uri="{FF2B5EF4-FFF2-40B4-BE49-F238E27FC236}">
                <a16:creationId xmlns:a16="http://schemas.microsoft.com/office/drawing/2014/main" id="{87EA42A1-721D-3138-6CD6-2376478B4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3317616" cy="4103687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 </a:t>
            </a:r>
          </a:p>
        </p:txBody>
      </p:sp>
      <p:pic>
        <p:nvPicPr>
          <p:cNvPr id="2" name="Plassholder for bilde 20" descr="Et bilde som inneholder graffiti, kunst, utendørs, lilla&#10;&#10;Automatisk generert beskrivelse">
            <a:extLst>
              <a:ext uri="{FF2B5EF4-FFF2-40B4-BE49-F238E27FC236}">
                <a16:creationId xmlns:a16="http://schemas.microsoft.com/office/drawing/2014/main" id="{210384F2-F124-5966-D29D-B67A9746C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4622" y="1667425"/>
            <a:ext cx="2040556" cy="1326032"/>
          </a:xfrm>
          <a:prstGeom prst="roundRect">
            <a:avLst/>
          </a:prstGeom>
        </p:spPr>
      </p:pic>
      <p:pic>
        <p:nvPicPr>
          <p:cNvPr id="3" name="Plassholder for bilde 22" descr="Et bilde som inneholder klær, arbeidsantrekk, person, Manuell arbeider&#10;&#10;Automatisk generert beskrivelse">
            <a:extLst>
              <a:ext uri="{FF2B5EF4-FFF2-40B4-BE49-F238E27FC236}">
                <a16:creationId xmlns:a16="http://schemas.microsoft.com/office/drawing/2014/main" id="{E33A053C-D327-D9C4-7C85-30F6D65FFF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8210" y="1665821"/>
            <a:ext cx="2040556" cy="1326032"/>
          </a:xfrm>
          <a:prstGeom prst="roundRect">
            <a:avLst/>
          </a:prstGeom>
        </p:spPr>
      </p:pic>
      <p:pic>
        <p:nvPicPr>
          <p:cNvPr id="4" name="Plassholder for bilde 24" descr="Et bilde som inneholder utendørs, kjøretøy, Landkjøretøy, transport&#10;&#10;Automatisk generert beskrivelse">
            <a:extLst>
              <a:ext uri="{FF2B5EF4-FFF2-40B4-BE49-F238E27FC236}">
                <a16:creationId xmlns:a16="http://schemas.microsoft.com/office/drawing/2014/main" id="{904DF538-3048-E5EE-579E-C7C0683AF2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3775" y="1656196"/>
            <a:ext cx="2040556" cy="1326032"/>
          </a:xfrm>
          <a:prstGeom prst="roundRect">
            <a:avLst/>
          </a:prstGeom>
        </p:spPr>
      </p:pic>
      <p:pic>
        <p:nvPicPr>
          <p:cNvPr id="5" name="Plassholder for bilde 26" descr="Et bilde som inneholder klær, mann, person, innendørs&#10;&#10;Automatisk generert beskrivelse">
            <a:extLst>
              <a:ext uri="{FF2B5EF4-FFF2-40B4-BE49-F238E27FC236}">
                <a16:creationId xmlns:a16="http://schemas.microsoft.com/office/drawing/2014/main" id="{770E6161-F167-78E9-3EAB-2598857512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515" y="4332018"/>
            <a:ext cx="2040556" cy="1326032"/>
          </a:xfrm>
          <a:prstGeom prst="roundRect">
            <a:avLst/>
          </a:prstGeom>
        </p:spPr>
      </p:pic>
      <p:pic>
        <p:nvPicPr>
          <p:cNvPr id="6" name="Plassholder for bilde 28" descr="Et bilde som inneholder utendørs, sky, himmel, konstruksjon&#10;&#10;Automatisk generert beskrivelse">
            <a:extLst>
              <a:ext uri="{FF2B5EF4-FFF2-40B4-BE49-F238E27FC236}">
                <a16:creationId xmlns:a16="http://schemas.microsoft.com/office/drawing/2014/main" id="{41367FC1-4DF3-EA97-DE5F-1DEC1C3FCE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8103" y="4330414"/>
            <a:ext cx="2040556" cy="1326032"/>
          </a:xfrm>
          <a:prstGeom prst="roundRect">
            <a:avLst/>
          </a:prstGeom>
        </p:spPr>
      </p:pic>
      <p:pic>
        <p:nvPicPr>
          <p:cNvPr id="7" name="Plassholder for bilde 30" descr="Et bilde som inneholder person, Mobiltelefon, finger, Bærbar kommunikasjonsenhet&#10;&#10;Automatisk generert beskrivelse">
            <a:extLst>
              <a:ext uri="{FF2B5EF4-FFF2-40B4-BE49-F238E27FC236}">
                <a16:creationId xmlns:a16="http://schemas.microsoft.com/office/drawing/2014/main" id="{10B4B536-3F1C-69D8-D756-C271AAB0C3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668" y="4320789"/>
            <a:ext cx="2040556" cy="1326032"/>
          </a:xfrm>
          <a:prstGeom prst="roundRect">
            <a:avLst/>
          </a:prstGeom>
        </p:spPr>
      </p:pic>
      <p:pic>
        <p:nvPicPr>
          <p:cNvPr id="11" name="Bilde 10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9105DE2C-4B9C-5DE4-4BB9-834C164A34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25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2758" y="3679268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0C5D3BC9-7DDD-BFDF-62DF-706868317A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380198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49" cy="883459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Heading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5" name="Plassholder for tekst 13">
            <a:extLst>
              <a:ext uri="{FF2B5EF4-FFF2-40B4-BE49-F238E27FC236}">
                <a16:creationId xmlns:a16="http://schemas.microsoft.com/office/drawing/2014/main" id="{4BE001C0-AFF0-B499-BDEC-F86F7111B6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6492" y="3697198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067901F1-AA25-3152-20D1-95B6B6C4648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743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26" name="Trekant 25">
            <a:extLst>
              <a:ext uri="{FF2B5EF4-FFF2-40B4-BE49-F238E27FC236}">
                <a16:creationId xmlns:a16="http://schemas.microsoft.com/office/drawing/2014/main" id="{DB1D281E-B2BE-511A-6C40-4AD134BDB813}"/>
              </a:ext>
            </a:extLst>
          </p:cNvPr>
          <p:cNvSpPr/>
          <p:nvPr userDrawn="1"/>
        </p:nvSpPr>
        <p:spPr>
          <a:xfrm rot="10800000">
            <a:off x="1170630" y="4183173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rekant 26">
            <a:extLst>
              <a:ext uri="{FF2B5EF4-FFF2-40B4-BE49-F238E27FC236}">
                <a16:creationId xmlns:a16="http://schemas.microsoft.com/office/drawing/2014/main" id="{983C5AEE-EFB2-1957-D510-FE25615F570A}"/>
              </a:ext>
            </a:extLst>
          </p:cNvPr>
          <p:cNvSpPr/>
          <p:nvPr userDrawn="1"/>
        </p:nvSpPr>
        <p:spPr>
          <a:xfrm rot="10800000">
            <a:off x="3082094" y="4194256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1D3958A7-0704-0145-E669-506EB35375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49024" y="3692184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44" name="Plassholder for bilde 3">
            <a:extLst>
              <a:ext uri="{FF2B5EF4-FFF2-40B4-BE49-F238E27FC236}">
                <a16:creationId xmlns:a16="http://schemas.microsoft.com/office/drawing/2014/main" id="{CAE6E705-93AB-3865-6FCF-94E00F25C9A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264653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5" name="Trekant 44">
            <a:extLst>
              <a:ext uri="{FF2B5EF4-FFF2-40B4-BE49-F238E27FC236}">
                <a16:creationId xmlns:a16="http://schemas.microsoft.com/office/drawing/2014/main" id="{B5066CD4-46D3-FC82-2325-06E1756F1E23}"/>
              </a:ext>
            </a:extLst>
          </p:cNvPr>
          <p:cNvSpPr/>
          <p:nvPr userDrawn="1"/>
        </p:nvSpPr>
        <p:spPr>
          <a:xfrm rot="10800000">
            <a:off x="4970303" y="4207172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FE14A603-2640-19DF-C0AB-F891DE4868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21556" y="3669649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47" name="Plassholder for bilde 3">
            <a:extLst>
              <a:ext uri="{FF2B5EF4-FFF2-40B4-BE49-F238E27FC236}">
                <a16:creationId xmlns:a16="http://schemas.microsoft.com/office/drawing/2014/main" id="{6D333CA0-8A7F-3700-2440-341D79BC03A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033563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8" name="Plassholder for tekst 13">
            <a:extLst>
              <a:ext uri="{FF2B5EF4-FFF2-40B4-BE49-F238E27FC236}">
                <a16:creationId xmlns:a16="http://schemas.microsoft.com/office/drawing/2014/main" id="{B7A364E6-034F-3E55-41F3-B185269AB5A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5290" y="3687579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49" name="Plassholder for bilde 3">
            <a:extLst>
              <a:ext uri="{FF2B5EF4-FFF2-40B4-BE49-F238E27FC236}">
                <a16:creationId xmlns:a16="http://schemas.microsoft.com/office/drawing/2014/main" id="{543C3B6B-81AD-07E8-5025-C60E923591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49108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0" name="Trekant 49">
            <a:extLst>
              <a:ext uri="{FF2B5EF4-FFF2-40B4-BE49-F238E27FC236}">
                <a16:creationId xmlns:a16="http://schemas.microsoft.com/office/drawing/2014/main" id="{D83A01AB-8AD7-38CF-8D27-F9D56C3FD8AE}"/>
              </a:ext>
            </a:extLst>
          </p:cNvPr>
          <p:cNvSpPr/>
          <p:nvPr userDrawn="1"/>
        </p:nvSpPr>
        <p:spPr>
          <a:xfrm rot="10800000">
            <a:off x="6852130" y="4173554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rekant 50">
            <a:extLst>
              <a:ext uri="{FF2B5EF4-FFF2-40B4-BE49-F238E27FC236}">
                <a16:creationId xmlns:a16="http://schemas.microsoft.com/office/drawing/2014/main" id="{59743783-B976-6D43-E4A9-7E3D31D27F15}"/>
              </a:ext>
            </a:extLst>
          </p:cNvPr>
          <p:cNvSpPr/>
          <p:nvPr userDrawn="1"/>
        </p:nvSpPr>
        <p:spPr>
          <a:xfrm rot="10800000">
            <a:off x="8763594" y="4184637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Plassholder for tekst 13">
            <a:extLst>
              <a:ext uri="{FF2B5EF4-FFF2-40B4-BE49-F238E27FC236}">
                <a16:creationId xmlns:a16="http://schemas.microsoft.com/office/drawing/2014/main" id="{65DB881A-E2BD-4C4D-3B3F-B2C2805157E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907822" y="3682565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53" name="Plassholder for bilde 3">
            <a:extLst>
              <a:ext uri="{FF2B5EF4-FFF2-40B4-BE49-F238E27FC236}">
                <a16:creationId xmlns:a16="http://schemas.microsoft.com/office/drawing/2014/main" id="{A6A412A0-9076-431E-D50C-9A493D407DB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918020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4" name="Trekant 53">
            <a:extLst>
              <a:ext uri="{FF2B5EF4-FFF2-40B4-BE49-F238E27FC236}">
                <a16:creationId xmlns:a16="http://schemas.microsoft.com/office/drawing/2014/main" id="{0B3EF767-BD34-5B8B-2214-373C0B319FCC}"/>
              </a:ext>
            </a:extLst>
          </p:cNvPr>
          <p:cNvSpPr/>
          <p:nvPr userDrawn="1"/>
        </p:nvSpPr>
        <p:spPr>
          <a:xfrm rot="10800000">
            <a:off x="10588432" y="4197553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Plassholder for tekst 13">
            <a:extLst>
              <a:ext uri="{FF2B5EF4-FFF2-40B4-BE49-F238E27FC236}">
                <a16:creationId xmlns:a16="http://schemas.microsoft.com/office/drawing/2014/main" id="{119E5DBD-E958-E26D-A30F-30AFE49333C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80841" y="5892945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56" name="Plassholder for bilde 3">
            <a:extLst>
              <a:ext uri="{FF2B5EF4-FFF2-40B4-BE49-F238E27FC236}">
                <a16:creationId xmlns:a16="http://schemas.microsoft.com/office/drawing/2014/main" id="{97089BCF-EFB0-75D5-AD1B-8363C4D693F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363880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7" name="Plassholder for tekst 13">
            <a:extLst>
              <a:ext uri="{FF2B5EF4-FFF2-40B4-BE49-F238E27FC236}">
                <a16:creationId xmlns:a16="http://schemas.microsoft.com/office/drawing/2014/main" id="{3C362975-347B-A9FE-C7D6-0CD4A39E1B6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96386" y="5910875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58" name="Plassholder for bilde 3">
            <a:extLst>
              <a:ext uri="{FF2B5EF4-FFF2-40B4-BE49-F238E27FC236}">
                <a16:creationId xmlns:a16="http://schemas.microsoft.com/office/drawing/2014/main" id="{F568ACDB-8082-C531-12D0-29B1CAFBE31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79425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1" name="Plassholder for tekst 13">
            <a:extLst>
              <a:ext uri="{FF2B5EF4-FFF2-40B4-BE49-F238E27FC236}">
                <a16:creationId xmlns:a16="http://schemas.microsoft.com/office/drawing/2014/main" id="{A82B9C06-87E7-999B-B0EF-F003E71C5D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65296" y="5905861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2" name="Plassholder for bilde 3">
            <a:extLst>
              <a:ext uri="{FF2B5EF4-FFF2-40B4-BE49-F238E27FC236}">
                <a16:creationId xmlns:a16="http://schemas.microsoft.com/office/drawing/2014/main" id="{08B00760-F7D5-BEDD-4FA4-6D2B507A464F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248335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4" name="Plassholder for tekst 13">
            <a:extLst>
              <a:ext uri="{FF2B5EF4-FFF2-40B4-BE49-F238E27FC236}">
                <a16:creationId xmlns:a16="http://schemas.microsoft.com/office/drawing/2014/main" id="{8D864704-9605-EB82-EAC3-9EA5BDD33FD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34206" y="5883326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5" name="Plassholder for bilde 3">
            <a:extLst>
              <a:ext uri="{FF2B5EF4-FFF2-40B4-BE49-F238E27FC236}">
                <a16:creationId xmlns:a16="http://schemas.microsoft.com/office/drawing/2014/main" id="{EC343D62-C5B8-FD30-4C75-D88739401900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017245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6" name="Plassholder for tekst 13">
            <a:extLst>
              <a:ext uri="{FF2B5EF4-FFF2-40B4-BE49-F238E27FC236}">
                <a16:creationId xmlns:a16="http://schemas.microsoft.com/office/drawing/2014/main" id="{1F8E2BE0-D1B6-242B-8E2E-F8053AADFA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49751" y="5901256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7" name="Plassholder for bilde 3">
            <a:extLst>
              <a:ext uri="{FF2B5EF4-FFF2-40B4-BE49-F238E27FC236}">
                <a16:creationId xmlns:a16="http://schemas.microsoft.com/office/drawing/2014/main" id="{801C5071-3110-2463-9CB4-00F7728E7E6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132790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70" name="Plassholder for tekst 13">
            <a:extLst>
              <a:ext uri="{FF2B5EF4-FFF2-40B4-BE49-F238E27FC236}">
                <a16:creationId xmlns:a16="http://schemas.microsoft.com/office/drawing/2014/main" id="{F1F91CCA-BE77-4A1D-6837-98AA760BC9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918663" y="5896242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71" name="Plassholder for bilde 3">
            <a:extLst>
              <a:ext uri="{FF2B5EF4-FFF2-40B4-BE49-F238E27FC236}">
                <a16:creationId xmlns:a16="http://schemas.microsoft.com/office/drawing/2014/main" id="{DA785CE2-C206-ECBA-0B96-6D64B0B6AD93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9901702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3881163D-F298-B2DF-9DC8-0BFBE94A6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47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8FC050-7E51-2A5D-948A-940177B9C789}"/>
              </a:ext>
            </a:extLst>
          </p:cNvPr>
          <p:cNvSpPr/>
          <p:nvPr userDrawn="1"/>
        </p:nvSpPr>
        <p:spPr>
          <a:xfrm>
            <a:off x="479426" y="1005840"/>
            <a:ext cx="11233150" cy="541083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A39772DB-26B9-2955-AD1D-5E564CA04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97205" y="2221148"/>
            <a:ext cx="7122694" cy="702643"/>
          </a:xfrm>
        </p:spPr>
        <p:txBody>
          <a:bodyPr lIns="36000"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No./text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99F6EE6E-2560-31D5-9B3F-CB370B4BB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7205" y="3974668"/>
            <a:ext cx="7113070" cy="1810115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01F8C85-67F8-7440-81CA-34AD55B88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96754" y="3005137"/>
            <a:ext cx="7113520" cy="847725"/>
          </a:xfrm>
        </p:spPr>
        <p:txBody>
          <a:bodyPr lIns="0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 of chapter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A66E6BA-48D3-589F-F35C-59071FF2505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C1AA2F2-8788-E5DE-2114-E4F0C674B862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2" name="Bilde 1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96E73217-48CC-45CB-24E0-1E7B6D0993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8FC050-7E51-2A5D-948A-940177B9C789}"/>
              </a:ext>
            </a:extLst>
          </p:cNvPr>
          <p:cNvSpPr/>
          <p:nvPr userDrawn="1"/>
        </p:nvSpPr>
        <p:spPr>
          <a:xfrm>
            <a:off x="479426" y="987552"/>
            <a:ext cx="11233150" cy="5429122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A39772DB-26B9-2955-AD1D-5E564CA04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97205" y="2221148"/>
            <a:ext cx="7122694" cy="702643"/>
          </a:xfrm>
        </p:spPr>
        <p:txBody>
          <a:bodyPr lIns="36000"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No./text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99F6EE6E-2560-31D5-9B3F-CB370B4BB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7205" y="3974668"/>
            <a:ext cx="7113070" cy="1810115"/>
          </a:xfrm>
        </p:spPr>
        <p:txBody>
          <a:bodyPr lIns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01F8C85-67F8-7440-81CA-34AD55B88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96754" y="3005137"/>
            <a:ext cx="7113520" cy="847725"/>
          </a:xfrm>
        </p:spPr>
        <p:txBody>
          <a:bodyPr l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 of chapter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A66E6BA-48D3-589F-F35C-59071FF2505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C1AA2F2-8788-E5DE-2114-E4F0C674B862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7A41E747-4CCC-485A-3F57-701AE5FE1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36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8FC050-7E51-2A5D-948A-940177B9C789}"/>
              </a:ext>
            </a:extLst>
          </p:cNvPr>
          <p:cNvSpPr/>
          <p:nvPr userDrawn="1"/>
        </p:nvSpPr>
        <p:spPr>
          <a:xfrm>
            <a:off x="479426" y="996696"/>
            <a:ext cx="11233150" cy="5419978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3A9355BB-C14B-1A43-3E86-DCABED08AD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72151" y="2941766"/>
            <a:ext cx="7113520" cy="17479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and insert quote</a:t>
            </a:r>
          </a:p>
        </p:txBody>
      </p:sp>
      <p:pic>
        <p:nvPicPr>
          <p:cNvPr id="14" name="Bilde 13" descr="Et bilde som inneholder Grafikk, appelsin&#10;&#10;Automatisk generert beskrivelse">
            <a:extLst>
              <a:ext uri="{FF2B5EF4-FFF2-40B4-BE49-F238E27FC236}">
                <a16:creationId xmlns:a16="http://schemas.microsoft.com/office/drawing/2014/main" id="{25F1DB2E-84E0-7562-93B8-F799C2FB2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4363" y="2246979"/>
            <a:ext cx="828000" cy="430384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41DAD10-6B3F-6A4D-25D9-F601C50787D1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29644EC-B3EA-F654-72EA-B12F1308173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F3FF768E-03EF-AD4F-DBAF-E3481B65A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6F67ADB-132A-D962-940E-D034871DBD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18488" y="1636776"/>
            <a:ext cx="2578608" cy="359359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DFF356FF-DFAA-A91D-ECE3-92280D211F4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07992" y="1199112"/>
            <a:ext cx="3182112" cy="445188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0CD7B42B-2578-C205-4851-DAC66E093EA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79664" y="1632204"/>
            <a:ext cx="2578608" cy="359359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A222784D-AB1D-F335-B256-7D8CFF0F3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56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hotoes, narrow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699B136-F277-05E5-C1C8-4A59DA88CF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8748713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2400"/>
            </a:lvl1pPr>
          </a:lstStyle>
          <a:p>
            <a:r>
              <a:rPr lang="nb-NO" noProof="0"/>
              <a:t>Klikk på ikonet for å legge til et bilde</a:t>
            </a:r>
            <a:endParaRPr lang="en-GB" noProof="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6376" y="736979"/>
            <a:ext cx="2766199" cy="1215646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3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39283" y="2312988"/>
            <a:ext cx="2773291" cy="1085306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6" name="Plassholder for diagram 23">
            <a:extLst>
              <a:ext uri="{FF2B5EF4-FFF2-40B4-BE49-F238E27FC236}">
                <a16:creationId xmlns:a16="http://schemas.microsoft.com/office/drawing/2014/main" id="{1A726AD4-5C91-2A7E-55CB-087472578529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939284" y="3411940"/>
            <a:ext cx="2773291" cy="3004736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7651177A-D88E-0BDD-5131-D372178F3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4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optional photoes and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059835"/>
            <a:ext cx="4035553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324329"/>
            <a:ext cx="4049756" cy="1500391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3DA5B0E5-3A63-B8C6-161F-FC241C7297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06695" y="540431"/>
            <a:ext cx="2571879" cy="27706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152EB98B-3B4B-28B3-A33A-FFCEB08ECB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0085" y="4644773"/>
            <a:ext cx="3286481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25C092DF-6AD2-3E0B-031C-B3514B2BE0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2143" y="4273449"/>
            <a:ext cx="3286481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61CB2FA-489A-329A-D0A6-078737BDD8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810060" y="3653312"/>
            <a:ext cx="2571879" cy="2770632"/>
          </a:xfrm>
          <a:custGeom>
            <a:avLst/>
            <a:gdLst>
              <a:gd name="connsiteX0" fmla="*/ 341700 w 2571879"/>
              <a:gd name="connsiteY0" fmla="*/ 0 h 2770632"/>
              <a:gd name="connsiteX1" fmla="*/ 2230179 w 2571879"/>
              <a:gd name="connsiteY1" fmla="*/ 0 h 2770632"/>
              <a:gd name="connsiteX2" fmla="*/ 2571879 w 2571879"/>
              <a:gd name="connsiteY2" fmla="*/ 341700 h 2770632"/>
              <a:gd name="connsiteX3" fmla="*/ 2571879 w 2571879"/>
              <a:gd name="connsiteY3" fmla="*/ 2428932 h 2770632"/>
              <a:gd name="connsiteX4" fmla="*/ 2230179 w 2571879"/>
              <a:gd name="connsiteY4" fmla="*/ 2770632 h 2770632"/>
              <a:gd name="connsiteX5" fmla="*/ 341700 w 2571879"/>
              <a:gd name="connsiteY5" fmla="*/ 2770632 h 2770632"/>
              <a:gd name="connsiteX6" fmla="*/ 26853 w 2571879"/>
              <a:gd name="connsiteY6" fmla="*/ 2561937 h 2770632"/>
              <a:gd name="connsiteX7" fmla="*/ 11588 w 2571879"/>
              <a:gd name="connsiteY7" fmla="*/ 2486327 h 2770632"/>
              <a:gd name="connsiteX8" fmla="*/ 65328 w 2571879"/>
              <a:gd name="connsiteY8" fmla="*/ 2486327 h 2770632"/>
              <a:gd name="connsiteX9" fmla="*/ 284431 w 2571879"/>
              <a:gd name="connsiteY9" fmla="*/ 2267224 h 2770632"/>
              <a:gd name="connsiteX10" fmla="*/ 284431 w 2571879"/>
              <a:gd name="connsiteY10" fmla="*/ 668400 h 2770632"/>
              <a:gd name="connsiteX11" fmla="*/ 65328 w 2571879"/>
              <a:gd name="connsiteY11" fmla="*/ 449297 h 2770632"/>
              <a:gd name="connsiteX12" fmla="*/ 0 w 2571879"/>
              <a:gd name="connsiteY12" fmla="*/ 449297 h 2770632"/>
              <a:gd name="connsiteX13" fmla="*/ 0 w 2571879"/>
              <a:gd name="connsiteY13" fmla="*/ 341700 h 2770632"/>
              <a:gd name="connsiteX14" fmla="*/ 341700 w 2571879"/>
              <a:gd name="connsiteY14" fmla="*/ 0 h 27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1879" h="2770632">
                <a:moveTo>
                  <a:pt x="341700" y="0"/>
                </a:moveTo>
                <a:lnTo>
                  <a:pt x="2230179" y="0"/>
                </a:lnTo>
                <a:cubicBezTo>
                  <a:pt x="2418895" y="0"/>
                  <a:pt x="2571879" y="152984"/>
                  <a:pt x="2571879" y="341700"/>
                </a:cubicBezTo>
                <a:lnTo>
                  <a:pt x="2571879" y="2428932"/>
                </a:lnTo>
                <a:cubicBezTo>
                  <a:pt x="2571879" y="2617648"/>
                  <a:pt x="2418895" y="2770632"/>
                  <a:pt x="2230179" y="2770632"/>
                </a:cubicBezTo>
                <a:lnTo>
                  <a:pt x="341700" y="2770632"/>
                </a:lnTo>
                <a:cubicBezTo>
                  <a:pt x="200163" y="2770632"/>
                  <a:pt x="78726" y="2684579"/>
                  <a:pt x="26853" y="2561937"/>
                </a:cubicBezTo>
                <a:lnTo>
                  <a:pt x="11588" y="2486327"/>
                </a:lnTo>
                <a:lnTo>
                  <a:pt x="65328" y="2486327"/>
                </a:lnTo>
                <a:cubicBezTo>
                  <a:pt x="186335" y="2486327"/>
                  <a:pt x="284431" y="2388231"/>
                  <a:pt x="284431" y="2267224"/>
                </a:cubicBezTo>
                <a:lnTo>
                  <a:pt x="284431" y="668400"/>
                </a:lnTo>
                <a:cubicBezTo>
                  <a:pt x="284431" y="547393"/>
                  <a:pt x="186335" y="449297"/>
                  <a:pt x="65328" y="449297"/>
                </a:cubicBezTo>
                <a:lnTo>
                  <a:pt x="0" y="449297"/>
                </a:lnTo>
                <a:lnTo>
                  <a:pt x="0" y="341700"/>
                </a:lnTo>
                <a:cubicBezTo>
                  <a:pt x="0" y="152984"/>
                  <a:pt x="152984" y="0"/>
                  <a:pt x="3417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GB" noProof="0" dirty="0"/>
            </a:br>
            <a:r>
              <a:rPr lang="en-GB" noProof="0" dirty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6723197B-D5F2-213A-1324-A0A9B206A9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84188" y="511761"/>
            <a:ext cx="4028387" cy="5908533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9B21C2D4-AD39-CDB9-EB57-1053D9E21BDB}"/>
              </a:ext>
            </a:extLst>
          </p:cNvPr>
          <p:cNvSpPr/>
          <p:nvPr userDrawn="1"/>
        </p:nvSpPr>
        <p:spPr>
          <a:xfrm>
            <a:off x="1602464" y="4102609"/>
            <a:ext cx="3492027" cy="203703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22ED5006-6D52-E3F0-904A-B358B263C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optional photo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240324"/>
            <a:ext cx="2723253" cy="712301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312988"/>
            <a:ext cx="2732837" cy="4042092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3DA5B0E5-3A63-B8C6-161F-FC241C7297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58836" y="1525871"/>
            <a:ext cx="2589292" cy="2131729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152EB98B-3B4B-28B3-A33A-FFCEB08ECB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1601" y="4190711"/>
            <a:ext cx="2598419" cy="222746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25C092DF-6AD2-3E0B-031C-B3514B2BE0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3659" y="3819388"/>
            <a:ext cx="2598419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E34B0725-37C1-2F1E-218C-846FDB0FE19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5382" y="1533416"/>
            <a:ext cx="2589292" cy="2131729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5B65A62-906F-5409-17B3-938E5343148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2336" y="1524364"/>
            <a:ext cx="2589292" cy="2131729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8" name="Plassholder for tekst 15">
            <a:extLst>
              <a:ext uri="{FF2B5EF4-FFF2-40B4-BE49-F238E27FC236}">
                <a16:creationId xmlns:a16="http://schemas.microsoft.com/office/drawing/2014/main" id="{956A0473-71BC-F668-BED0-D8F1B59440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7201" y="4189202"/>
            <a:ext cx="2598419" cy="222746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1947B800-9BE6-5752-5A67-8006A3011C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29259" y="3817879"/>
            <a:ext cx="2598419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375B1755-66AF-1E6E-EC68-80C63225D5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15256" y="4189208"/>
            <a:ext cx="2598419" cy="222746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B3327D43-70A0-AB8C-E337-89147D71ED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17314" y="3817885"/>
            <a:ext cx="2598419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C8CE2F6B-C165-28C3-45DF-67AC07582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06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5 with transparent bann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5">
            <a:extLst>
              <a:ext uri="{FF2B5EF4-FFF2-40B4-BE49-F238E27FC236}">
                <a16:creationId xmlns:a16="http://schemas.microsoft.com/office/drawing/2014/main" id="{660828B7-EA93-9FF0-FF59-B3EE701A0B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28323" cy="6857998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1CD1E78-B3FD-9ADC-2DC3-B7DD72EA3966}"/>
              </a:ext>
            </a:extLst>
          </p:cNvPr>
          <p:cNvSpPr/>
          <p:nvPr userDrawn="1"/>
        </p:nvSpPr>
        <p:spPr>
          <a:xfrm>
            <a:off x="7369521" y="1"/>
            <a:ext cx="3204927" cy="6857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342A216D-9105-2DA7-8203-D8F5396BC0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9158" y="1952625"/>
            <a:ext cx="2598419" cy="4464050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4D0231CE-A3C7-1D9E-6780-7282E07F7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1216" y="1242644"/>
            <a:ext cx="2598419" cy="71290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26CD8A0B-132B-9CD7-B592-25A73F8B07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EE4B26E2-4FC1-3107-E2B2-6E4576D8C90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312987"/>
            <a:ext cx="366110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CAD8CFFB-E6B3-1DA0-EDA4-403C263D3D8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68216" y="2312988"/>
            <a:ext cx="366110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C89132D3-543C-853D-5059-5332221FB1C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51471" y="2312988"/>
            <a:ext cx="366110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5" name="Bilde 4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FC119D9C-8290-C9C0-9DA7-5F263828AB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9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hoto with transparent bann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E7EF98A-11D9-B101-7A24-B33A98C4BA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FBED945-5B57-0F82-FD29-1412FD67A3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5490" y="0"/>
            <a:ext cx="3205872" cy="2090057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1584000" rIns="251999" bIns="180000" rtlCol="0" anchor="b">
            <a:noAutofit/>
          </a:bodyPr>
          <a:lstStyle>
            <a:lvl1pPr marL="222250" indent="0" algn="l">
              <a:buNone/>
              <a:tabLst/>
              <a:defRPr sz="1600" b="1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heading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61E976FF-7736-F7C9-39B6-78697C1DEE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72556" y="2089356"/>
            <a:ext cx="3205872" cy="4768644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36000" rIns="251999" bIns="180000" rtlCol="0" anchor="t">
            <a:noAutofit/>
          </a:bodyPr>
          <a:lstStyle>
            <a:lvl1pPr marL="222250" indent="0" algn="l">
              <a:buNone/>
              <a:tabLst/>
              <a:defRPr sz="16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text</a:t>
            </a: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7C36CAC0-C470-B3A2-C134-15D518943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 with transparent bann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F16AF1-9109-0D68-C91A-04C6C80783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222" r="1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2A3880D-9C97-D4FB-083F-72713BCC266C}"/>
              </a:ext>
            </a:extLst>
          </p:cNvPr>
          <p:cNvSpPr/>
          <p:nvPr userDrawn="1"/>
        </p:nvSpPr>
        <p:spPr>
          <a:xfrm>
            <a:off x="1602455" y="1"/>
            <a:ext cx="3204927" cy="6857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51FFA635-6624-9055-22F8-7C3E77CE96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92092" y="1952625"/>
            <a:ext cx="2598419" cy="4464050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4A0A79EC-45BA-A55F-67DF-9EF5A2E7C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4150" y="1233591"/>
            <a:ext cx="2598419" cy="71290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C5B9100F-E05A-5353-7477-C427ECFBE2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hoto with transparent bann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05C12565-390A-D6A2-3E5D-42E2B3DCA6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9433931-FD06-8881-B7D0-2834BD9BB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0524" y="0"/>
            <a:ext cx="3205872" cy="2090057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1584000" rIns="251999" bIns="180000" rtlCol="0" anchor="b">
            <a:noAutofit/>
          </a:bodyPr>
          <a:lstStyle>
            <a:lvl1pPr marL="222250" indent="0" algn="l">
              <a:buNone/>
              <a:tabLst/>
              <a:defRPr sz="1600" b="1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heading</a:t>
            </a:r>
          </a:p>
        </p:txBody>
      </p:sp>
      <p:sp>
        <p:nvSpPr>
          <p:cNvPr id="7" name="Undertittel 2">
            <a:extLst>
              <a:ext uri="{FF2B5EF4-FFF2-40B4-BE49-F238E27FC236}">
                <a16:creationId xmlns:a16="http://schemas.microsoft.com/office/drawing/2014/main" id="{7DFB9DB3-7622-3FAD-6D77-C20473596D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7590" y="2089356"/>
            <a:ext cx="3205872" cy="4768644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36000" rIns="251999" bIns="180000" rtlCol="0" anchor="t">
            <a:noAutofit/>
          </a:bodyPr>
          <a:lstStyle>
            <a:lvl1pPr marL="222250" indent="0" algn="l">
              <a:buNone/>
              <a:tabLst/>
              <a:defRPr sz="16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text</a:t>
            </a:r>
          </a:p>
        </p:txBody>
      </p:sp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1DDCFF13-EB98-1E80-80FA-29B8B8AF4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3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64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alf pa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DD0634C-7BE5-178D-32A3-252399DE5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626" y="0"/>
            <a:ext cx="6089374" cy="6857999"/>
          </a:xfrm>
          <a:prstGeom prst="rect">
            <a:avLst/>
          </a:prstGeom>
        </p:spPr>
      </p:pic>
      <p:pic>
        <p:nvPicPr>
          <p:cNvPr id="4" name="Bilde 3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41BA088B-6DA7-1124-29D6-14971F1CD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alf page option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5625" y="0"/>
            <a:ext cx="6096000" cy="6858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Click and insert optional photo</a:t>
            </a:r>
          </a:p>
        </p:txBody>
      </p:sp>
      <p:pic>
        <p:nvPicPr>
          <p:cNvPr id="8" name="Bilde 7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E7D7C0B7-C6A3-4BF6-193E-3B94C1CCE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alf page optional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35812C8-9E5A-4F59-BC85-F9FCB77817C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06043" y="966355"/>
            <a:ext cx="4478483" cy="4415030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Click and insert optional photo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FC18AE5-B34E-6560-469D-E7F662090F29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CD9AD6-A9FC-6E48-79E6-EC7D682A77C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ADEA97C7-AAA9-1A95-EE9E-49B47AA24D8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806046" y="5590309"/>
            <a:ext cx="2140528" cy="826366"/>
          </a:xfrm>
        </p:spPr>
        <p:txBody>
          <a:bodyPr lIns="0">
            <a:normAutofit/>
          </a:bodyPr>
          <a:lstStyle>
            <a:lvl1pPr marL="179388" indent="-179388">
              <a:buFont typeface="+mj-lt"/>
              <a:buAutoNum type="arabicPeriod"/>
              <a:tabLst/>
              <a:defRPr sz="1400">
                <a:solidFill>
                  <a:schemeClr val="accent1"/>
                </a:solidFill>
              </a:defRPr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D74EC20B-DD70-16AD-96E3-97D5191097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19756" y="5590309"/>
            <a:ext cx="2140528" cy="826366"/>
          </a:xfrm>
        </p:spPr>
        <p:txBody>
          <a:bodyPr lIns="0">
            <a:normAutofit/>
          </a:bodyPr>
          <a:lstStyle>
            <a:lvl1pPr marL="179388" indent="-179388">
              <a:buFont typeface="+mj-lt"/>
              <a:buAutoNum type="arabicPeriod"/>
              <a:tabLst/>
              <a:defRPr sz="1400">
                <a:solidFill>
                  <a:schemeClr val="accent1"/>
                </a:solidFill>
              </a:defRPr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</a:t>
            </a:r>
          </a:p>
        </p:txBody>
      </p:sp>
      <p:pic>
        <p:nvPicPr>
          <p:cNvPr id="7" name="Bilde 6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C6B89AC0-FCA2-9F9E-1871-596E43DAE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textboxes and 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5625" y="0"/>
            <a:ext cx="6096000" cy="6858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Click and insert optional photo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75CFBEF2-967D-EC18-7D98-AB0E20E41B2D}"/>
              </a:ext>
            </a:extLst>
          </p:cNvPr>
          <p:cNvSpPr/>
          <p:nvPr userDrawn="1"/>
        </p:nvSpPr>
        <p:spPr>
          <a:xfrm>
            <a:off x="479425" y="2335386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A92C95C6-F48E-4682-5250-070731CFFA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2334" y="2379222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40BD4AA3-502E-E00E-4FF2-DB40EFF67D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6672" y="3368109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4" name="Avrundet rektangel 13">
            <a:extLst>
              <a:ext uri="{FF2B5EF4-FFF2-40B4-BE49-F238E27FC236}">
                <a16:creationId xmlns:a16="http://schemas.microsoft.com/office/drawing/2014/main" id="{6B9B5957-4450-7FF1-14E2-2025989B9F6C}"/>
              </a:ext>
            </a:extLst>
          </p:cNvPr>
          <p:cNvSpPr/>
          <p:nvPr userDrawn="1"/>
        </p:nvSpPr>
        <p:spPr>
          <a:xfrm>
            <a:off x="3183650" y="2335386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A45F1F41-0777-066D-A385-D361C3B25C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96559" y="2379222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797A2AB-913E-3BC8-90DA-D5EF5A6BDE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00897" y="3368109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7" name="Avrundet rektangel 16">
            <a:extLst>
              <a:ext uri="{FF2B5EF4-FFF2-40B4-BE49-F238E27FC236}">
                <a16:creationId xmlns:a16="http://schemas.microsoft.com/office/drawing/2014/main" id="{6C1C82A6-5A18-4B4E-E6E4-DD156A10A5B6}"/>
              </a:ext>
            </a:extLst>
          </p:cNvPr>
          <p:cNvSpPr/>
          <p:nvPr userDrawn="1"/>
        </p:nvSpPr>
        <p:spPr>
          <a:xfrm>
            <a:off x="479425" y="4429390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16BD9A3A-92C6-3AC8-AB65-816498923C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2334" y="4473226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BDC75970-D6FD-538F-EF24-B1DC37DE8C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6672" y="5462113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52CE95AF-A089-E2EE-F1AF-F7981401A27D}"/>
              </a:ext>
            </a:extLst>
          </p:cNvPr>
          <p:cNvSpPr/>
          <p:nvPr userDrawn="1"/>
        </p:nvSpPr>
        <p:spPr>
          <a:xfrm>
            <a:off x="3183650" y="4429390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2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DA797DEC-5DB6-6D16-25A7-CBC07880243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96559" y="4473226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2" name="Plassholder for tekst 15">
            <a:extLst>
              <a:ext uri="{FF2B5EF4-FFF2-40B4-BE49-F238E27FC236}">
                <a16:creationId xmlns:a16="http://schemas.microsoft.com/office/drawing/2014/main" id="{DA32545B-D94E-2F16-94E4-E23E24556D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00897" y="5462113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F6B33CDE-718A-702C-1001-0B9E5EA12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pic>
        <p:nvPicPr>
          <p:cNvPr id="3" name="Bilde 2" descr="Et bilde som inneholder Font, tekst, Grafikk, logo&#10;&#10;Automatisk generert beskrivelse">
            <a:extLst>
              <a:ext uri="{FF2B5EF4-FFF2-40B4-BE49-F238E27FC236}">
                <a16:creationId xmlns:a16="http://schemas.microsoft.com/office/drawing/2014/main" id="{733E18EB-FFF7-86D8-91C5-B6A92E4B8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42" y="247445"/>
            <a:ext cx="836938" cy="5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6408F36-8ACC-CCBA-9130-196647BA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158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7BC9E8-348D-22AD-A77F-BE35EE34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2312989"/>
            <a:ext cx="11233150" cy="386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356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60" r:id="rId2"/>
    <p:sldLayoutId id="2147483654" r:id="rId3"/>
    <p:sldLayoutId id="2147483653" r:id="rId4"/>
    <p:sldLayoutId id="2147483683" r:id="rId5"/>
    <p:sldLayoutId id="2147483703" r:id="rId6"/>
    <p:sldLayoutId id="2147483701" r:id="rId7"/>
    <p:sldLayoutId id="2147483711" r:id="rId8"/>
    <p:sldLayoutId id="2147483718" r:id="rId9"/>
    <p:sldLayoutId id="2147483715" r:id="rId10"/>
    <p:sldLayoutId id="2147483722" r:id="rId11"/>
    <p:sldLayoutId id="2147483704" r:id="rId12"/>
    <p:sldLayoutId id="2147483702" r:id="rId13"/>
    <p:sldLayoutId id="2147483705" r:id="rId14"/>
    <p:sldLayoutId id="2147483686" r:id="rId15"/>
    <p:sldLayoutId id="2147483650" r:id="rId16"/>
    <p:sldLayoutId id="2147483661" r:id="rId17"/>
    <p:sldLayoutId id="2147483662" r:id="rId18"/>
    <p:sldLayoutId id="2147483664" r:id="rId19"/>
    <p:sldLayoutId id="2147483665" r:id="rId20"/>
    <p:sldLayoutId id="2147483663" r:id="rId21"/>
    <p:sldLayoutId id="2147483710" r:id="rId22"/>
    <p:sldLayoutId id="2147483697" r:id="rId23"/>
    <p:sldLayoutId id="2147483687" r:id="rId24"/>
    <p:sldLayoutId id="2147483695" r:id="rId25"/>
    <p:sldLayoutId id="2147483696" r:id="rId26"/>
    <p:sldLayoutId id="2147483668" r:id="rId27"/>
    <p:sldLayoutId id="2147483716" r:id="rId28"/>
    <p:sldLayoutId id="2147483667" r:id="rId29"/>
    <p:sldLayoutId id="2147483669" r:id="rId30"/>
    <p:sldLayoutId id="2147483720" r:id="rId31"/>
    <p:sldLayoutId id="2147483670" r:id="rId32"/>
    <p:sldLayoutId id="2147483671" r:id="rId33"/>
    <p:sldLayoutId id="2147483698" r:id="rId34"/>
    <p:sldLayoutId id="2147483699" r:id="rId35"/>
    <p:sldLayoutId id="2147483712" r:id="rId36"/>
    <p:sldLayoutId id="2147483700" r:id="rId37"/>
    <p:sldLayoutId id="2147483672" r:id="rId38"/>
    <p:sldLayoutId id="2147483723" r:id="rId39"/>
    <p:sldLayoutId id="2147483706" r:id="rId40"/>
    <p:sldLayoutId id="2147483713" r:id="rId41"/>
    <p:sldLayoutId id="2147483673" r:id="rId42"/>
    <p:sldLayoutId id="2147483685" r:id="rId43"/>
    <p:sldLayoutId id="2147483674" r:id="rId44"/>
    <p:sldLayoutId id="2147483675" r:id="rId45"/>
    <p:sldLayoutId id="2147483676" r:id="rId46"/>
    <p:sldLayoutId id="2147483677" r:id="rId47"/>
    <p:sldLayoutId id="2147483678" r:id="rId48"/>
    <p:sldLayoutId id="2147483709" r:id="rId49"/>
    <p:sldLayoutId id="2147483693" r:id="rId50"/>
    <p:sldLayoutId id="2147483708" r:id="rId51"/>
    <p:sldLayoutId id="2147483680" r:id="rId52"/>
    <p:sldLayoutId id="2147483719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orient="horz" pos="1457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  <p15:guide id="7" orient="horz" pos="18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jpeg"/><Relationship Id="rId3" Type="http://schemas.openxmlformats.org/officeDocument/2006/relationships/image" Target="../media/image56.emf"/><Relationship Id="rId7" Type="http://schemas.openxmlformats.org/officeDocument/2006/relationships/image" Target="../media/image59.emf"/><Relationship Id="rId12" Type="http://schemas.openxmlformats.org/officeDocument/2006/relationships/image" Target="../media/image64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emf"/><Relationship Id="rId11" Type="http://schemas.openxmlformats.org/officeDocument/2006/relationships/image" Target="../media/image63.jpeg"/><Relationship Id="rId5" Type="http://schemas.openxmlformats.org/officeDocument/2006/relationships/image" Target="../media/image57.emf"/><Relationship Id="rId10" Type="http://schemas.openxmlformats.org/officeDocument/2006/relationships/image" Target="../media/image62.jpeg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61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37.jpe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25.pn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DD4FFA-BDFC-E0EA-A459-6AEC0A0A0777}"/>
              </a:ext>
            </a:extLst>
          </p:cNvPr>
          <p:cNvSpPr txBox="1">
            <a:spLocks/>
          </p:cNvSpPr>
          <p:nvPr/>
        </p:nvSpPr>
        <p:spPr>
          <a:xfrm>
            <a:off x="1374987" y="3074067"/>
            <a:ext cx="4721013" cy="894080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kern="1200" dirty="0" err="1"/>
              <a:t>Rotaryåret</a:t>
            </a:r>
            <a:r>
              <a:rPr lang="en-US" sz="2400" b="1" kern="1200" dirty="0"/>
              <a:t> 2024-2025: </a:t>
            </a:r>
          </a:p>
          <a:p>
            <a:pPr>
              <a:spcAft>
                <a:spcPts val="600"/>
              </a:spcAft>
            </a:pPr>
            <a:r>
              <a:rPr lang="en-US" sz="2400" b="1" kern="1200" dirty="0"/>
              <a:t>Mine tanker om </a:t>
            </a:r>
            <a:r>
              <a:rPr lang="en-US" sz="2400" b="1" kern="1200" dirty="0" err="1"/>
              <a:t>året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som</a:t>
            </a:r>
            <a:r>
              <a:rPr lang="en-US" sz="2400" b="1" kern="1200" dirty="0"/>
              <a:t> </a:t>
            </a:r>
            <a:r>
              <a:rPr lang="en-US" sz="2400" b="1" kern="1200" dirty="0" err="1"/>
              <a:t>kommer</a:t>
            </a:r>
            <a:endParaRPr lang="en-US" sz="2400" b="1" kern="1200" dirty="0"/>
          </a:p>
        </p:txBody>
      </p:sp>
      <p:pic>
        <p:nvPicPr>
          <p:cNvPr id="5" name="Bilde 4" descr="Et bilde som inneholder person, Menneskeansikt, Motetilbehør, smil&#10;&#10;Automatisk generert beskrivelse">
            <a:extLst>
              <a:ext uri="{FF2B5EF4-FFF2-40B4-BE49-F238E27FC236}">
                <a16:creationId xmlns:a16="http://schemas.microsoft.com/office/drawing/2014/main" id="{39EC0F06-B42B-45B0-6B1E-8447075F6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78248">
            <a:off x="6786287" y="2108152"/>
            <a:ext cx="4040008" cy="3040105"/>
          </a:xfrm>
          <a:prstGeom prst="rect">
            <a:avLst/>
          </a:prstGeom>
          <a:noFill/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58DD196-51A5-99C6-BF08-4DD8FDAD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  <p:pic>
        <p:nvPicPr>
          <p:cNvPr id="4" name="Plassholder for bilde 8">
            <a:extLst>
              <a:ext uri="{FF2B5EF4-FFF2-40B4-BE49-F238E27FC236}">
                <a16:creationId xmlns:a16="http://schemas.microsoft.com/office/drawing/2014/main" id="{6D0291E4-444E-DEAA-2AC1-F7A7563BD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87" b="3"/>
          <a:stretch/>
        </p:blipFill>
        <p:spPr>
          <a:xfrm>
            <a:off x="3276686" y="466725"/>
            <a:ext cx="3457821" cy="2187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48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9C296E7-C094-4D47-D98A-3A983C376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" y="2122170"/>
            <a:ext cx="11452860" cy="26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68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90326D7-1590-31E3-C145-82C328862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D83791D-132D-8E27-B97A-99247D45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prosjekter vil LRK ha i 2024-2025?</a:t>
            </a:r>
            <a:endParaRPr lang="en-US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CA66AE-6372-7871-B990-AF494C973F8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b-NO" dirty="0"/>
              <a:t>Rotary lekene</a:t>
            </a:r>
          </a:p>
          <a:p>
            <a:endParaRPr lang="en-US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60F7295-AE55-2BCE-F87E-A001C0FFFB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A238356D-4DEC-9FB8-D8DC-F00F182754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09315FA-81D7-2A46-9836-E26603A7C3E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FAA97D7-DA73-7DC8-2871-DD5FC707F7F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F66E8ED-D8FD-386A-7A91-35F6B855AB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6CB7D85-FFF5-3161-9AC9-268997CAA5B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EF77EFE8-9F87-5244-B0AD-5938338FA45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5C9F305A-F13D-DD15-EAE0-D3F78689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165" y="3038196"/>
            <a:ext cx="2861007" cy="106066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5AA8E25-2AB7-B6FD-E1E8-8FE1B379C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619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1FA6E62B-1A7C-02D4-91AC-66D9B6E14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3" y="431678"/>
            <a:ext cx="11963633" cy="59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6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29C4005-6C54-FA40-0FA0-947A3968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1" y="2490107"/>
            <a:ext cx="11327959" cy="177328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FA4146BC-6DED-A8D7-8F18-4368E110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F6EAC69-9711-7A96-94BF-672A603F3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210" y="218442"/>
            <a:ext cx="4132030" cy="12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87FADF2-EA64-4956-B8A7-0AC9416A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0" y="2120202"/>
            <a:ext cx="11124520" cy="251275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5826B92-6303-2F80-517E-78EDAC8A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8152AF-3489-E1B2-4DDB-1596030F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872" y="518841"/>
            <a:ext cx="3628255" cy="10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91CB5AA-1FE2-981B-69CE-822399A5A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5" y="123025"/>
            <a:ext cx="2494885" cy="765626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E0A620A-B733-93BD-D4EC-F7D77F5A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817" y="755864"/>
            <a:ext cx="3420582" cy="112317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C6D80BF-2A88-5BB0-AB61-6498F6AE3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2278380"/>
            <a:ext cx="11452860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9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C7FB884-DBE8-6DC1-509D-8BCA3C8B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1427DC7-5F61-C06D-39C5-77F5ED55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864" y="522167"/>
            <a:ext cx="2568572" cy="85292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7F5A3EE-B67A-285C-5BAA-D8ADC9653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1950720"/>
            <a:ext cx="1145286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27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13FAC98-B7AD-9075-2B1D-310486BFC34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51426" y="3178991"/>
            <a:ext cx="1722992" cy="520872"/>
          </a:xfrm>
        </p:spPr>
        <p:txBody>
          <a:bodyPr>
            <a:normAutofit/>
          </a:bodyPr>
          <a:lstStyle/>
          <a:p>
            <a:r>
              <a:rPr lang="nb-NO" dirty="0"/>
              <a:t>Kommunikasjon</a:t>
            </a:r>
            <a:endParaRPr lang="en-US" dirty="0"/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5E93A708-0C7D-DCBA-5A89-6DAE06AA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27" y="3774082"/>
            <a:ext cx="1569720" cy="746760"/>
          </a:xfrm>
          <a:prstGeom prst="rect">
            <a:avLst/>
          </a:prstGeo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ED4A4E7-B4F9-628D-3D14-76CBCF25E4A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49368" y="3713751"/>
            <a:ext cx="1722992" cy="2710952"/>
          </a:xfrm>
        </p:spPr>
        <p:txBody>
          <a:bodyPr/>
          <a:lstStyle/>
          <a:p>
            <a:r>
              <a:rPr lang="nb-NO" dirty="0"/>
              <a:t> </a:t>
            </a:r>
            <a:endParaRPr lang="en-US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A18D78D-76A7-0253-9E84-DF6D2B52B27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928360" y="3169361"/>
            <a:ext cx="1722992" cy="520872"/>
          </a:xfrm>
        </p:spPr>
        <p:txBody>
          <a:bodyPr/>
          <a:lstStyle/>
          <a:p>
            <a:r>
              <a:rPr lang="nb-NO" dirty="0"/>
              <a:t>Medlem</a:t>
            </a:r>
            <a:endParaRPr lang="en-US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5752E2F1-F592-DDF7-3798-30F286CDD8A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926302" y="3704121"/>
            <a:ext cx="1722992" cy="2710952"/>
          </a:xfrm>
        </p:spPr>
        <p:txBody>
          <a:bodyPr/>
          <a:lstStyle/>
          <a:p>
            <a:endParaRPr lang="nb-NO" dirty="0"/>
          </a:p>
          <a:p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CABF677-0EF2-41DE-3231-CBC471E9AB1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835990" y="3172569"/>
            <a:ext cx="1722992" cy="520872"/>
          </a:xfrm>
        </p:spPr>
        <p:txBody>
          <a:bodyPr/>
          <a:lstStyle/>
          <a:p>
            <a:r>
              <a:rPr lang="nb-NO" dirty="0"/>
              <a:t>Service</a:t>
            </a:r>
            <a:endParaRPr lang="en-US" dirty="0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71963276-2232-A354-C7C0-441F8EA4D33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833932" y="3707329"/>
            <a:ext cx="1722992" cy="27109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1564E4A-1601-6875-A98B-8457A4FAB7C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749810" y="3180593"/>
            <a:ext cx="1722992" cy="520872"/>
          </a:xfrm>
        </p:spPr>
        <p:txBody>
          <a:bodyPr/>
          <a:lstStyle/>
          <a:p>
            <a:r>
              <a:rPr lang="nb-NO" dirty="0"/>
              <a:t>TRF</a:t>
            </a:r>
            <a:endParaRPr lang="en-US" dirty="0"/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4D4F806F-D05E-8B6D-D865-42F8FE0BB87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747752" y="3715353"/>
            <a:ext cx="1722992" cy="27109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DD2021B2-39B1-FD0E-D0F3-FF81E84D2F3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636369" y="3170963"/>
            <a:ext cx="1722992" cy="520872"/>
          </a:xfrm>
        </p:spPr>
        <p:txBody>
          <a:bodyPr/>
          <a:lstStyle/>
          <a:p>
            <a:r>
              <a:rPr lang="nb-NO" dirty="0"/>
              <a:t>Ungdom</a:t>
            </a:r>
            <a:endParaRPr lang="en-US" dirty="0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877B352-6209-5FA4-FB86-4B5B6D20718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634311" y="3705723"/>
            <a:ext cx="1722992" cy="27109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B4F91DC5-7E5B-1A52-AAD2-273C68B1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43" y="3746321"/>
            <a:ext cx="1569720" cy="1112520"/>
          </a:xfrm>
          <a:prstGeom prst="rect">
            <a:avLst/>
          </a:prstGeom>
        </p:spPr>
      </p:pic>
      <p:graphicFrame>
        <p:nvGraphicFramePr>
          <p:cNvPr id="25" name="Objekt 24">
            <a:extLst>
              <a:ext uri="{FF2B5EF4-FFF2-40B4-BE49-F238E27FC236}">
                <a16:creationId xmlns:a16="http://schemas.microsoft.com/office/drawing/2014/main" id="{6524954A-A643-C627-8C3B-DC4BA0C73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151229"/>
              </p:ext>
            </p:extLst>
          </p:nvPr>
        </p:nvGraphicFramePr>
        <p:xfrm>
          <a:off x="4906738" y="3775310"/>
          <a:ext cx="156210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561868" imgH="922182" progId="Excel.Sheet.12">
                  <p:embed/>
                </p:oleObj>
              </mc:Choice>
              <mc:Fallback>
                <p:oleObj name="Worksheet" r:id="rId4" imgW="1561868" imgH="92218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6738" y="3775310"/>
                        <a:ext cx="1562100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Bilde 26">
            <a:extLst>
              <a:ext uri="{FF2B5EF4-FFF2-40B4-BE49-F238E27FC236}">
                <a16:creationId xmlns:a16="http://schemas.microsoft.com/office/drawing/2014/main" id="{3560BC0D-952D-824E-F041-80FC5466C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3114" y="3713751"/>
            <a:ext cx="1569720" cy="746760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BAD21321-199D-797D-8B8F-F31B179B9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341" y="3720558"/>
            <a:ext cx="1569720" cy="746760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50A3928F-5CF9-234C-CE8F-4F13EED93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369" y="245845"/>
            <a:ext cx="2415540" cy="1112520"/>
          </a:xfrm>
          <a:prstGeom prst="rect">
            <a:avLst/>
          </a:prstGeom>
        </p:spPr>
      </p:pic>
      <p:pic>
        <p:nvPicPr>
          <p:cNvPr id="8194" name="Picture 2" descr="Kommunikasjon - kommunikasjon">
            <a:extLst>
              <a:ext uri="{FF2B5EF4-FFF2-40B4-BE49-F238E27FC236}">
                <a16:creationId xmlns:a16="http://schemas.microsoft.com/office/drawing/2014/main" id="{10A4B635-8E05-F461-0AE4-F754F34DD046}"/>
              </a:ext>
            </a:extLst>
          </p:cNvPr>
          <p:cNvPicPr>
            <a:picLocks noGrp="1" noChangeAspect="1" noChangeArrowheads="1"/>
          </p:cNvPicPr>
          <p:nvPr>
            <p:ph type="pic" sz="quarter" idx="3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r="7911"/>
          <a:stretch>
            <a:fillRect/>
          </a:stretch>
        </p:blipFill>
        <p:spPr bwMode="auto">
          <a:xfrm>
            <a:off x="1354591" y="1966913"/>
            <a:ext cx="1106487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li medlem | Norsk arkivrad">
            <a:extLst>
              <a:ext uri="{FF2B5EF4-FFF2-40B4-BE49-F238E27FC236}">
                <a16:creationId xmlns:a16="http://schemas.microsoft.com/office/drawing/2014/main" id="{D9143163-9191-DE8F-CB2C-1BD9755EC118}"/>
              </a:ext>
            </a:extLst>
          </p:cNvPr>
          <p:cNvPicPr>
            <a:picLocks noGrp="1" noChangeAspect="1" noChangeArrowheads="1"/>
          </p:cNvPicPr>
          <p:nvPr>
            <p:ph type="pic" sz="quarter" idx="3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>
            <a:fillRect/>
          </a:stretch>
        </p:blipFill>
        <p:spPr bwMode="auto">
          <a:xfrm>
            <a:off x="3263390" y="196647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ervice Resepsjon Offisielle - Gratis bilde på Pixabay - Pixabay">
            <a:extLst>
              <a:ext uri="{FF2B5EF4-FFF2-40B4-BE49-F238E27FC236}">
                <a16:creationId xmlns:a16="http://schemas.microsoft.com/office/drawing/2014/main" id="{C97D5ACF-7F84-43FD-5ECC-D48DF2EF6BCD}"/>
              </a:ext>
            </a:extLst>
          </p:cNvPr>
          <p:cNvPicPr>
            <a:picLocks noGrp="1" noChangeAspect="1" noChangeArrowheads="1"/>
          </p:cNvPicPr>
          <p:nvPr>
            <p:ph type="pic" sz="quarter" idx="5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r="14233"/>
          <a:stretch>
            <a:fillRect/>
          </a:stretch>
        </p:blipFill>
        <p:spPr bwMode="auto">
          <a:xfrm>
            <a:off x="5199909" y="196808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Ekspertenes råd om hvordan man redder et prosjekt - Iteo">
            <a:extLst>
              <a:ext uri="{FF2B5EF4-FFF2-40B4-BE49-F238E27FC236}">
                <a16:creationId xmlns:a16="http://schemas.microsoft.com/office/drawing/2014/main" id="{6C5841AD-2C4E-F525-832C-F7BC889AA318}"/>
              </a:ext>
            </a:extLst>
          </p:cNvPr>
          <p:cNvPicPr>
            <a:picLocks noGrp="1" noChangeAspect="1" noChangeArrowheads="1"/>
          </p:cNvPicPr>
          <p:nvPr>
            <p:ph type="pic" sz="quarter" idx="5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r="16152"/>
          <a:stretch>
            <a:fillRect/>
          </a:stretch>
        </p:blipFill>
        <p:spPr bwMode="auto">
          <a:xfrm>
            <a:off x="7037841" y="1968500"/>
            <a:ext cx="1120775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Å satse på ungdom gir dobbel folkehelsegevinst - FHI">
            <a:extLst>
              <a:ext uri="{FF2B5EF4-FFF2-40B4-BE49-F238E27FC236}">
                <a16:creationId xmlns:a16="http://schemas.microsoft.com/office/drawing/2014/main" id="{F4884B36-96DE-4F18-31FE-F19F4735D9D8}"/>
              </a:ext>
            </a:extLst>
          </p:cNvPr>
          <p:cNvPicPr>
            <a:picLocks noGrp="1" noChangeAspect="1" noChangeArrowheads="1"/>
          </p:cNvPicPr>
          <p:nvPr>
            <p:ph type="pic" sz="quarter" idx="53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r="16727"/>
          <a:stretch>
            <a:fillRect/>
          </a:stretch>
        </p:blipFill>
        <p:spPr bwMode="auto">
          <a:xfrm>
            <a:off x="8971399" y="196808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8218E9BF-6AB5-2F5D-20C8-3FD96BD69F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05" y="123025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999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54385D3-0FA4-69C0-6575-B38B874A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Månedens tema</a:t>
            </a:r>
            <a:endParaRPr lang="en-US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3B1A23B5-EF5C-5AB8-884B-94082991FD9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381002" y="1267516"/>
            <a:ext cx="6768797" cy="4933301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57C034F-72F0-7440-D098-8CD52E4C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031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68D81F3-8C32-3E91-2E1C-20A181D7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93" y="541505"/>
            <a:ext cx="6931478" cy="591786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B93805D-C1CE-DE63-8137-896DE1D2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39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DD4FFA-BDFC-E0EA-A459-6AEC0A0A0777}"/>
              </a:ext>
            </a:extLst>
          </p:cNvPr>
          <p:cNvSpPr txBox="1">
            <a:spLocks/>
          </p:cNvSpPr>
          <p:nvPr/>
        </p:nvSpPr>
        <p:spPr>
          <a:xfrm>
            <a:off x="1374987" y="3074067"/>
            <a:ext cx="4721013" cy="89408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kern="1200" dirty="0" err="1"/>
              <a:t>Tilbakeblikk</a:t>
            </a:r>
            <a:r>
              <a:rPr lang="en-US" sz="2400" b="1" kern="1200" dirty="0"/>
              <a:t>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58DD196-51A5-99C6-BF08-4DD8FDAD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40BC361-C74E-D03E-565C-A143E8D8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294" y="1809357"/>
            <a:ext cx="3632312" cy="38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07EDE25-ECEA-8AA2-221F-A382DC679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004A1CE-6F94-9589-3A94-21C77C7E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med når jobben kaller?</a:t>
            </a:r>
            <a:endParaRPr lang="en-US" dirty="0"/>
          </a:p>
        </p:txBody>
      </p:sp>
      <p:pic>
        <p:nvPicPr>
          <p:cNvPr id="13" name="Plassholder for innhold 12" descr="Et bilde som inneholder klær, person, innendørs, Menneskeansikt&#10;&#10;Automatisk generert beskrivelse">
            <a:extLst>
              <a:ext uri="{FF2B5EF4-FFF2-40B4-BE49-F238E27FC236}">
                <a16:creationId xmlns:a16="http://schemas.microsoft.com/office/drawing/2014/main" id="{3AF4E2A5-9747-3261-AA70-D6F3973FEDF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9267349" y="210343"/>
            <a:ext cx="2145771" cy="3218657"/>
          </a:xfrm>
        </p:spPr>
      </p:pic>
      <p:pic>
        <p:nvPicPr>
          <p:cNvPr id="11" name="Plassholder for bilde 10" descr="Et bilde som inneholder person, utendørs, klær, Vernehjelm&#10;&#10;Automatisk generert beskrivelse">
            <a:extLst>
              <a:ext uri="{FF2B5EF4-FFF2-40B4-BE49-F238E27FC236}">
                <a16:creationId xmlns:a16="http://schemas.microsoft.com/office/drawing/2014/main" id="{B794A0CA-9BC1-7A5D-DCC1-07AB5FEFFC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6199206" y="209550"/>
            <a:ext cx="2861733" cy="3219450"/>
          </a:xfr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09CFC40C-FF81-A391-1E29-5CAFA2323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819" y="3590630"/>
            <a:ext cx="4823338" cy="2826045"/>
          </a:xfrm>
          <a:prstGeom prst="rect">
            <a:avLst/>
          </a:prstGeom>
        </p:spPr>
      </p:pic>
      <p:pic>
        <p:nvPicPr>
          <p:cNvPr id="18" name="Picture 6" descr="Arbeidsglede tipp – Slik blir du bedre til å hjelpe og til å ta i mot hjelp  – MERE FREMGANG!">
            <a:extLst>
              <a:ext uri="{FF2B5EF4-FFF2-40B4-BE49-F238E27FC236}">
                <a16:creationId xmlns:a16="http://schemas.microsoft.com/office/drawing/2014/main" id="{54E49AC1-8BD9-89FA-18D6-C4D94E1FB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3" b="-2"/>
          <a:stretch/>
        </p:blipFill>
        <p:spPr bwMode="auto">
          <a:xfrm>
            <a:off x="313933" y="2932196"/>
            <a:ext cx="5508000" cy="348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CFE597D1-800E-2E7F-F248-9A9274D43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434" y="112630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49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8">
            <a:extLst>
              <a:ext uri="{FF2B5EF4-FFF2-40B4-BE49-F238E27FC236}">
                <a16:creationId xmlns:a16="http://schemas.microsoft.com/office/drawing/2014/main" id="{9507E1F4-8411-1164-05B1-B0CF5ACDC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87" b="3"/>
          <a:stretch/>
        </p:blipFill>
        <p:spPr>
          <a:xfrm>
            <a:off x="3342000" y="1627188"/>
            <a:ext cx="5508000" cy="3484479"/>
          </a:xfrm>
          <a:prstGeom prst="rect">
            <a:avLst/>
          </a:prstGeom>
          <a:noFill/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D7EE496-33DD-46B7-49DA-D170901FF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71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15" descr="Et bilde som inneholder klær, utendørs, person, Menneskeansikt&#10;&#10;Automatisk generert beskrivelse">
            <a:extLst>
              <a:ext uri="{FF2B5EF4-FFF2-40B4-BE49-F238E27FC236}">
                <a16:creationId xmlns:a16="http://schemas.microsoft.com/office/drawing/2014/main" id="{E7CAFE64-D76C-702C-FB10-F7E541C3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0" r="12500"/>
          <a:stretch>
            <a:fillRect/>
          </a:stretch>
        </p:blipFill>
        <p:spPr>
          <a:xfrm>
            <a:off x="479425" y="358776"/>
            <a:ext cx="1954212" cy="1954212"/>
          </a:xfrm>
          <a:prstGeom prst="rect">
            <a:avLst/>
          </a:prstGeom>
        </p:spPr>
      </p:pic>
      <p:pic>
        <p:nvPicPr>
          <p:cNvPr id="3" name="Plassholder for bilde 17" descr="Et bilde som inneholder klær, person, sko, smil&#10;&#10;Automatisk generert beskrivelse">
            <a:extLst>
              <a:ext uri="{FF2B5EF4-FFF2-40B4-BE49-F238E27FC236}">
                <a16:creationId xmlns:a16="http://schemas.microsoft.com/office/drawing/2014/main" id="{D02B9985-5742-392D-41CE-71393987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47" r="12547"/>
          <a:stretch>
            <a:fillRect/>
          </a:stretch>
        </p:blipFill>
        <p:spPr>
          <a:xfrm>
            <a:off x="3278637" y="358776"/>
            <a:ext cx="1954212" cy="1954212"/>
          </a:xfrm>
          <a:prstGeom prst="rect">
            <a:avLst/>
          </a:prstGeom>
        </p:spPr>
      </p:pic>
      <p:pic>
        <p:nvPicPr>
          <p:cNvPr id="4" name="Plassholder for bilde 19" descr="Et bilde som inneholder tekst, merking, bok, logo&#10;&#10;Automatisk generert beskrivelse">
            <a:extLst>
              <a:ext uri="{FF2B5EF4-FFF2-40B4-BE49-F238E27FC236}">
                <a16:creationId xmlns:a16="http://schemas.microsoft.com/office/drawing/2014/main" id="{490A4F3F-79B1-CAE4-38D5-526F2124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500" r="12500"/>
          <a:stretch>
            <a:fillRect/>
          </a:stretch>
        </p:blipFill>
        <p:spPr>
          <a:xfrm rot="5400000">
            <a:off x="5982047" y="358776"/>
            <a:ext cx="1954212" cy="1954212"/>
          </a:xfrm>
          <a:prstGeom prst="rect">
            <a:avLst/>
          </a:prstGeom>
        </p:spPr>
      </p:pic>
      <p:pic>
        <p:nvPicPr>
          <p:cNvPr id="5" name="Plassholder for bilde 17">
            <a:extLst>
              <a:ext uri="{FF2B5EF4-FFF2-40B4-BE49-F238E27FC236}">
                <a16:creationId xmlns:a16="http://schemas.microsoft.com/office/drawing/2014/main" id="{0991C40E-70D2-A004-303E-39EDAB4E09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48" r="14048"/>
          <a:stretch/>
        </p:blipFill>
        <p:spPr>
          <a:xfrm>
            <a:off x="6350542" y="2451894"/>
            <a:ext cx="1954212" cy="1954212"/>
          </a:xfrm>
          <a:prstGeom prst="rect">
            <a:avLst/>
          </a:prstGeom>
        </p:spPr>
      </p:pic>
      <p:pic>
        <p:nvPicPr>
          <p:cNvPr id="6" name="Plassholder for bilde 19">
            <a:extLst>
              <a:ext uri="{FF2B5EF4-FFF2-40B4-BE49-F238E27FC236}">
                <a16:creationId xmlns:a16="http://schemas.microsoft.com/office/drawing/2014/main" id="{04ABDDBA-DEC3-E052-75A4-9D37D6E1CA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00" r="3000"/>
          <a:stretch/>
        </p:blipFill>
        <p:spPr>
          <a:xfrm>
            <a:off x="750479" y="4691788"/>
            <a:ext cx="1954211" cy="1954211"/>
          </a:xfrm>
          <a:prstGeom prst="rect">
            <a:avLst/>
          </a:prstGeom>
        </p:spPr>
      </p:pic>
      <p:pic>
        <p:nvPicPr>
          <p:cNvPr id="7" name="Plassholder for bilde 21">
            <a:extLst>
              <a:ext uri="{FF2B5EF4-FFF2-40B4-BE49-F238E27FC236}">
                <a16:creationId xmlns:a16="http://schemas.microsoft.com/office/drawing/2014/main" id="{0C8A93A1-5C9D-B090-1569-DD1EB18594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22" b="1422"/>
          <a:stretch/>
        </p:blipFill>
        <p:spPr>
          <a:xfrm>
            <a:off x="8876445" y="4612745"/>
            <a:ext cx="1954212" cy="1954212"/>
          </a:xfrm>
          <a:prstGeom prst="rect">
            <a:avLst/>
          </a:prstGeom>
        </p:spPr>
      </p:pic>
      <p:pic>
        <p:nvPicPr>
          <p:cNvPr id="8" name="Plassholder for bilde 21">
            <a:extLst>
              <a:ext uri="{FF2B5EF4-FFF2-40B4-BE49-F238E27FC236}">
                <a16:creationId xmlns:a16="http://schemas.microsoft.com/office/drawing/2014/main" id="{C11D1AEC-9608-F4C0-EAE5-8457897E30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897" r="12897"/>
          <a:stretch/>
        </p:blipFill>
        <p:spPr>
          <a:xfrm>
            <a:off x="479425" y="2553585"/>
            <a:ext cx="1954210" cy="1954210"/>
          </a:xfrm>
          <a:prstGeom prst="rect">
            <a:avLst/>
          </a:prstGeom>
        </p:spPr>
      </p:pic>
      <p:pic>
        <p:nvPicPr>
          <p:cNvPr id="9" name="Plassholder for bilde 23">
            <a:extLst>
              <a:ext uri="{FF2B5EF4-FFF2-40B4-BE49-F238E27FC236}">
                <a16:creationId xmlns:a16="http://schemas.microsoft.com/office/drawing/2014/main" id="{03ACFC2E-A816-F75C-704E-EA0888E259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433" b="3433"/>
          <a:stretch/>
        </p:blipFill>
        <p:spPr>
          <a:xfrm>
            <a:off x="4349902" y="4475297"/>
            <a:ext cx="2091660" cy="209166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E73AE26-5BDA-D2EF-289C-EE0181A56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5457" y="548640"/>
            <a:ext cx="2208936" cy="140398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26A68D3-718D-178E-99A8-9021D68F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34" y="2739935"/>
            <a:ext cx="2757525" cy="12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DBE91127-C6DC-9750-DBFC-8802E0439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796" y="2306967"/>
            <a:ext cx="5508000" cy="604086"/>
          </a:xfrm>
        </p:spPr>
        <p:txBody>
          <a:bodyPr/>
          <a:lstStyle/>
          <a:p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Stephanie A.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Urchick</a:t>
            </a:r>
            <a:endParaRPr lang="en-US" dirty="0"/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E8447069-DFAF-6E63-50A9-EF14E986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056466"/>
            <a:ext cx="5507489" cy="894080"/>
          </a:xfrm>
        </p:spPr>
        <p:txBody>
          <a:bodyPr/>
          <a:lstStyle/>
          <a:p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– Det er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opp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til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 deg. Du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skaper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magien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 med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hvert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prosjekt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fullført</a:t>
            </a:r>
            <a:r>
              <a:rPr lang="en-US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.</a:t>
            </a:r>
            <a:endParaRPr lang="en-US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BFAD48E0-6D14-190A-BD0A-1BA930F617E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r="11087" b="3"/>
          <a:stretch/>
        </p:blipFill>
        <p:spPr>
          <a:xfrm>
            <a:off x="485383" y="2924175"/>
            <a:ext cx="5508000" cy="3484479"/>
          </a:xfrm>
          <a:noFill/>
        </p:spPr>
      </p:pic>
      <p:pic>
        <p:nvPicPr>
          <p:cNvPr id="11" name="Plassholder for bilde 10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C2CCE28D-D603-590B-7706-EEB4F3AA11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b="25000"/>
          <a:stretch/>
        </p:blipFill>
        <p:spPr>
          <a:xfrm>
            <a:off x="6105625" y="10"/>
            <a:ext cx="6096000" cy="6857990"/>
          </a:xfrm>
          <a:noFill/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61E9FC62-C430-D4D8-23DC-1CEA651B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65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3FDF7-69C3-E5B9-64C3-0CEAE562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Rotaryåret</a:t>
            </a:r>
            <a:r>
              <a:rPr lang="nb-NO" dirty="0"/>
              <a:t> 2023-2024: Samarbeidsprosjekter</a:t>
            </a:r>
            <a:endParaRPr lang="en-US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4022BC9-E05A-350E-CB66-D0243DAAA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Lokalt Rotary</a:t>
            </a:r>
            <a:endParaRPr lang="en-US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3850D5-ECEA-49D3-5A9C-5BEEF81FEC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Service prosjekt</a:t>
            </a:r>
          </a:p>
          <a:p>
            <a:r>
              <a:rPr lang="nb-NO" dirty="0"/>
              <a:t>Lokalt arbeid for andre</a:t>
            </a:r>
            <a:endParaRPr lang="en-US" dirty="0"/>
          </a:p>
          <a:p>
            <a:endParaRPr lang="nb-NO" dirty="0"/>
          </a:p>
          <a:p>
            <a:endParaRPr lang="en-US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3CFA327-76F7-2007-6B0F-4F9D350A6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nb-NO" dirty="0"/>
              <a:t>Samarbeid lokale lag</a:t>
            </a:r>
            <a:endParaRPr lang="en-US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352C5E3-DA63-6991-DC0A-FA78145C1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Bamble historielag</a:t>
            </a:r>
            <a:endParaRPr lang="en-US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FC838DC-3E2A-3621-0A3D-BFF7A7160C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94814" y="3908425"/>
            <a:ext cx="2329502" cy="627063"/>
          </a:xfrm>
        </p:spPr>
        <p:txBody>
          <a:bodyPr/>
          <a:lstStyle/>
          <a:p>
            <a:r>
              <a:rPr lang="nb-NO" dirty="0"/>
              <a:t>Regionalt Rotary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AD118F8-F027-7D86-0136-0D9F2E8E8E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dirty="0"/>
              <a:t>Internasjonalt arbeid for andre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CD23F8D-DEF1-9C77-11A1-35884DAC19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26" y="4292468"/>
            <a:ext cx="2329502" cy="360937"/>
          </a:xfrm>
        </p:spPr>
        <p:txBody>
          <a:bodyPr/>
          <a:lstStyle/>
          <a:p>
            <a:r>
              <a:rPr lang="nb-NO" dirty="0"/>
              <a:t>Nasjonalt Rotary</a:t>
            </a:r>
            <a:endParaRPr lang="en-US" dirty="0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D14F45E-91B5-5568-DF89-B961DFDF9F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6675" y="4657524"/>
            <a:ext cx="2342026" cy="1544968"/>
          </a:xfrm>
        </p:spPr>
        <p:txBody>
          <a:bodyPr/>
          <a:lstStyle/>
          <a:p>
            <a:r>
              <a:rPr lang="nb-NO" dirty="0"/>
              <a:t>Internasjonalt arbeid for andre</a:t>
            </a:r>
            <a:endParaRPr lang="en-US" dirty="0"/>
          </a:p>
        </p:txBody>
      </p:sp>
      <p:pic>
        <p:nvPicPr>
          <p:cNvPr id="19" name="Plassholder for bilde 19">
            <a:extLst>
              <a:ext uri="{FF2B5EF4-FFF2-40B4-BE49-F238E27FC236}">
                <a16:creationId xmlns:a16="http://schemas.microsoft.com/office/drawing/2014/main" id="{935BAB27-AA1C-C8CA-6E6F-C2C7AB4BA14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941" r="2941"/>
          <a:stretch/>
        </p:blipFill>
        <p:spPr>
          <a:xfrm>
            <a:off x="9801225" y="2655888"/>
            <a:ext cx="1260475" cy="1260475"/>
          </a:xfrm>
          <a:prstGeom prst="rect">
            <a:avLst/>
          </a:prstGeom>
        </p:spPr>
      </p:pic>
      <p:pic>
        <p:nvPicPr>
          <p:cNvPr id="26" name="Plassholder for bilde 15" descr="Et bilde som inneholder klær, utendørs, person, Menneskeansikt&#10;&#10;Automatisk generert beskrivelse">
            <a:extLst>
              <a:ext uri="{FF2B5EF4-FFF2-40B4-BE49-F238E27FC236}">
                <a16:creationId xmlns:a16="http://schemas.microsoft.com/office/drawing/2014/main" id="{B937C368-2E60-7B87-C9D9-9642E4D4434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1149350" y="2647950"/>
            <a:ext cx="1260475" cy="1260475"/>
          </a:xfrm>
          <a:prstGeom prst="rect">
            <a:avLst/>
          </a:prstGeom>
        </p:spPr>
      </p:pic>
      <p:pic>
        <p:nvPicPr>
          <p:cNvPr id="30" name="Plassholder for bilde 17" descr="Et bilde som inneholder klær, person, sko, smil&#10;&#10;Automatisk generert beskrivelse">
            <a:extLst>
              <a:ext uri="{FF2B5EF4-FFF2-40B4-BE49-F238E27FC236}">
                <a16:creationId xmlns:a16="http://schemas.microsoft.com/office/drawing/2014/main" id="{35710CA0-2A5A-B4D7-A7EC-81E417ABBF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6918325" y="2651125"/>
            <a:ext cx="1260475" cy="1260475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BE03DD2E-4F25-05FE-5D4B-946DDEC5B189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4" r="27584"/>
          <a:stretch>
            <a:fillRect/>
          </a:stretch>
        </p:blipFill>
        <p:spPr bwMode="auto">
          <a:xfrm>
            <a:off x="4035425" y="2655888"/>
            <a:ext cx="1258888" cy="12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2DE3D567-7373-06AC-AA9D-1B75231CC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50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3FDF7-69C3-E5B9-64C3-0CEAE562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Rotaryåret</a:t>
            </a:r>
            <a:r>
              <a:rPr lang="nb-NO" dirty="0"/>
              <a:t> 2023-2024: Prosjekter i egen regi</a:t>
            </a:r>
            <a:endParaRPr lang="en-US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4022BC9-E05A-350E-CB66-D0243DAAA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Utvekslingsstudent</a:t>
            </a:r>
            <a:endParaRPr lang="en-US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3850D5-ECEA-49D3-5A9C-5BEEF81FEC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Internasjonalt arbeid med lokal klubb</a:t>
            </a:r>
          </a:p>
          <a:p>
            <a:endParaRPr lang="en-US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3CFA327-76F7-2007-6B0F-4F9D350A6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Foredrag / Aktiviteter</a:t>
            </a:r>
            <a:endParaRPr lang="en-US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352C5E3-DA63-6991-DC0A-FA78145C1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Dekker fokusområdene til Rotary</a:t>
            </a:r>
            <a:endParaRPr lang="en-US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FC838DC-3E2A-3621-0A3D-BFF7A7160C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/>
              <a:t>TRF for allmennheten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AD118F8-F027-7D86-0136-0D9F2E8E8E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dirty="0"/>
              <a:t>Service prosjekt</a:t>
            </a:r>
          </a:p>
          <a:p>
            <a:r>
              <a:rPr lang="nb-NO" dirty="0"/>
              <a:t>Lokalt arbeid for andre</a:t>
            </a:r>
            <a:endParaRPr lang="en-US" dirty="0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CD23F8D-DEF1-9C77-11A1-35884DAC19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 dirty="0"/>
              <a:t>TRF for en gruppe </a:t>
            </a:r>
            <a:endParaRPr lang="en-US" dirty="0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D14F45E-91B5-5568-DF89-B961DFDF9F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Bruk av regionale fond</a:t>
            </a:r>
            <a:endParaRPr lang="en-US" dirty="0"/>
          </a:p>
        </p:txBody>
      </p:sp>
      <p:pic>
        <p:nvPicPr>
          <p:cNvPr id="31" name="Plassholder for bilde 24">
            <a:extLst>
              <a:ext uri="{FF2B5EF4-FFF2-40B4-BE49-F238E27FC236}">
                <a16:creationId xmlns:a16="http://schemas.microsoft.com/office/drawing/2014/main" id="{4DFE114A-F375-97D9-02BB-4F1A87B8E61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8220" r="18220"/>
          <a:stretch>
            <a:fillRect/>
          </a:stretch>
        </p:blipFill>
        <p:spPr>
          <a:xfrm>
            <a:off x="1149350" y="2647950"/>
            <a:ext cx="1260475" cy="1260475"/>
          </a:xfrm>
          <a:prstGeom prst="rect">
            <a:avLst/>
          </a:prstGeom>
        </p:spPr>
      </p:pic>
      <p:pic>
        <p:nvPicPr>
          <p:cNvPr id="36" name="Plassholder for bilde 17">
            <a:extLst>
              <a:ext uri="{FF2B5EF4-FFF2-40B4-BE49-F238E27FC236}">
                <a16:creationId xmlns:a16="http://schemas.microsoft.com/office/drawing/2014/main" id="{30111C92-963C-7246-EFD2-B1E82960D45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4093" r="14093"/>
          <a:stretch/>
        </p:blipFill>
        <p:spPr>
          <a:xfrm>
            <a:off x="4035425" y="2655888"/>
            <a:ext cx="1258888" cy="1260475"/>
          </a:xfrm>
          <a:prstGeom prst="rect">
            <a:avLst/>
          </a:prstGeom>
        </p:spPr>
      </p:pic>
      <p:pic>
        <p:nvPicPr>
          <p:cNvPr id="44" name="Plassholder for bilde 23">
            <a:extLst>
              <a:ext uri="{FF2B5EF4-FFF2-40B4-BE49-F238E27FC236}">
                <a16:creationId xmlns:a16="http://schemas.microsoft.com/office/drawing/2014/main" id="{309E54CA-F616-E5E0-3E94-4C3629C18E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3433" b="3433"/>
          <a:stretch/>
        </p:blipFill>
        <p:spPr>
          <a:xfrm>
            <a:off x="6918325" y="2651125"/>
            <a:ext cx="1260475" cy="1260475"/>
          </a:xfrm>
          <a:prstGeom prst="rect">
            <a:avLst/>
          </a:prstGeom>
        </p:spPr>
      </p:pic>
      <p:pic>
        <p:nvPicPr>
          <p:cNvPr id="45" name="Plassholder for bilde 21">
            <a:extLst>
              <a:ext uri="{FF2B5EF4-FFF2-40B4-BE49-F238E27FC236}">
                <a16:creationId xmlns:a16="http://schemas.microsoft.com/office/drawing/2014/main" id="{07CE5FFA-BB73-F9FB-F46B-4B3BDE1FBF8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422" b="1422"/>
          <a:stretch/>
        </p:blipFill>
        <p:spPr>
          <a:xfrm>
            <a:off x="9801225" y="2655888"/>
            <a:ext cx="1260475" cy="1260475"/>
          </a:xfr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5F5421E7-B9A2-2E56-0995-9AE376665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710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33FDF7-69C3-E5B9-64C3-0CEAE562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Rotaryåret</a:t>
            </a:r>
            <a:r>
              <a:rPr lang="nb-NO" dirty="0"/>
              <a:t> 2023-2024: Støtte prosesser</a:t>
            </a:r>
            <a:endParaRPr lang="en-US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4022BC9-E05A-350E-CB66-D0243DAAA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Tiltaksplan</a:t>
            </a:r>
            <a:endParaRPr lang="en-US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3850D5-ECEA-49D3-5A9C-5BEEF81FEC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Hva har vi lyst å få til i år?</a:t>
            </a:r>
            <a:endParaRPr lang="en-US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3CFA327-76F7-2007-6B0F-4F9D350A6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Administrasjon</a:t>
            </a:r>
            <a:endParaRPr lang="en-US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352C5E3-DA63-6991-DC0A-FA78145C1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Økonomi</a:t>
            </a:r>
          </a:p>
          <a:p>
            <a:r>
              <a:rPr lang="nb-NO" dirty="0"/>
              <a:t>Styret</a:t>
            </a:r>
          </a:p>
          <a:p>
            <a:r>
              <a:rPr lang="nb-NO" dirty="0"/>
              <a:t>President</a:t>
            </a:r>
          </a:p>
          <a:p>
            <a:endParaRPr lang="en-US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DFC838DC-3E2A-3621-0A3D-BFF7A7160C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/>
              <a:t>Medlemsutvikling</a:t>
            </a:r>
            <a:endParaRPr lang="en-US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AD118F8-F027-7D86-0136-0D9F2E8E8E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dirty="0"/>
              <a:t>Rotary kompetanse</a:t>
            </a:r>
            <a:endParaRPr lang="en-US" dirty="0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CD23F8D-DEF1-9C77-11A1-35884DAC19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 dirty="0"/>
              <a:t>Markedsføring</a:t>
            </a:r>
            <a:endParaRPr lang="en-US" dirty="0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D14F45E-91B5-5568-DF89-B961DFDF9F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2 * stand på torget i Langesund</a:t>
            </a:r>
          </a:p>
          <a:p>
            <a:r>
              <a:rPr lang="nb-NO" dirty="0"/>
              <a:t>Løft på våre nettsider</a:t>
            </a:r>
            <a:endParaRPr lang="en-US" dirty="0"/>
          </a:p>
        </p:txBody>
      </p:sp>
      <p:pic>
        <p:nvPicPr>
          <p:cNvPr id="17" name="Plassholder for bilde 21">
            <a:extLst>
              <a:ext uri="{FF2B5EF4-FFF2-40B4-BE49-F238E27FC236}">
                <a16:creationId xmlns:a16="http://schemas.microsoft.com/office/drawing/2014/main" id="{F1E4FB76-67A9-2A3F-F903-FAFEAE1BF60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l="12897" r="12897"/>
          <a:stretch/>
        </p:blipFill>
        <p:spPr>
          <a:xfrm>
            <a:off x="1149350" y="2647950"/>
            <a:ext cx="1260475" cy="1260475"/>
          </a:xfrm>
          <a:prstGeom prst="rect">
            <a:avLst/>
          </a:prstGeom>
        </p:spPr>
      </p:pic>
      <p:pic>
        <p:nvPicPr>
          <p:cNvPr id="23" name="Plassholder for bilde 19" descr="Et bilde som inneholder tekst, merking, bok, logo&#10;&#10;Automatisk generert beskrivelse">
            <a:extLst>
              <a:ext uri="{FF2B5EF4-FFF2-40B4-BE49-F238E27FC236}">
                <a16:creationId xmlns:a16="http://schemas.microsoft.com/office/drawing/2014/main" id="{D82E10DB-21C7-20EB-42D3-F934ABC7353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2500" r="12500"/>
          <a:stretch>
            <a:fillRect/>
          </a:stretch>
        </p:blipFill>
        <p:spPr>
          <a:xfrm rot="5400000">
            <a:off x="4033838" y="2655888"/>
            <a:ext cx="1260475" cy="1260475"/>
          </a:xfrm>
        </p:spPr>
      </p:pic>
      <p:pic>
        <p:nvPicPr>
          <p:cNvPr id="1026" name="Picture 2" descr="MAP : TILTAKSPLAN 3">
            <a:extLst>
              <a:ext uri="{FF2B5EF4-FFF2-40B4-BE49-F238E27FC236}">
                <a16:creationId xmlns:a16="http://schemas.microsoft.com/office/drawing/2014/main" id="{E13A1BFA-92C7-A5C9-0EF9-8063DC24958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30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9A89CA65-32AB-746D-8B53-398D34523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05" y="172011"/>
            <a:ext cx="2494885" cy="765626"/>
          </a:xfrm>
          <a:prstGeom prst="rect">
            <a:avLst/>
          </a:prstGeom>
          <a:noFill/>
        </p:spPr>
      </p:pic>
      <p:pic>
        <p:nvPicPr>
          <p:cNvPr id="1034" name="Picture 10" descr="Loctite Super Glue Precision lim - Lim, heftemasse | Kjell.com">
            <a:extLst>
              <a:ext uri="{FF2B5EF4-FFF2-40B4-BE49-F238E27FC236}">
                <a16:creationId xmlns:a16="http://schemas.microsoft.com/office/drawing/2014/main" id="{B78B5332-C04C-7207-C90A-967987504C4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9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696FE65-F58D-6327-D4E9-BD329E34A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0" y="63406"/>
            <a:ext cx="11944526" cy="66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6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92C6426-A745-8196-0B1F-7EB88660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128" y="408117"/>
            <a:ext cx="1806097" cy="57155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CA23181F-EF8E-A711-A4B1-BFA948E90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" y="1299210"/>
            <a:ext cx="11452860" cy="42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NG Metall">
      <a:dk1>
        <a:srgbClr val="000000"/>
      </a:dk1>
      <a:lt1>
        <a:srgbClr val="FFFFFF"/>
      </a:lt1>
      <a:dk2>
        <a:srgbClr val="44546A"/>
      </a:dk2>
      <a:lt2>
        <a:srgbClr val="EDEEF1"/>
      </a:lt2>
      <a:accent1>
        <a:srgbClr val="FF6600"/>
      </a:accent1>
      <a:accent2>
        <a:srgbClr val="A7A7A7"/>
      </a:accent2>
      <a:accent3>
        <a:srgbClr val="346D59"/>
      </a:accent3>
      <a:accent4>
        <a:srgbClr val="FFB280"/>
      </a:accent4>
      <a:accent5>
        <a:srgbClr val="1B2637"/>
      </a:accent5>
      <a:accent6>
        <a:srgbClr val="EDEEF1"/>
      </a:accent6>
      <a:hlink>
        <a:srgbClr val="FF6600"/>
      </a:hlink>
      <a:folHlink>
        <a:srgbClr val="FF66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 mal_NG metall" id="{87D5ED15-8425-426D-A825-342034972227}" vid="{53AC7F3B-200B-4C35-B713-2E5DD36618D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ACDFB1AA8A9E4B8530A86DB31C3C19" ma:contentTypeVersion="4" ma:contentTypeDescription="Opprett et nytt dokument." ma:contentTypeScope="" ma:versionID="ab12c2625b4fd1e9399d4ac394c47e34">
  <xsd:schema xmlns:xsd="http://www.w3.org/2001/XMLSchema" xmlns:xs="http://www.w3.org/2001/XMLSchema" xmlns:p="http://schemas.microsoft.com/office/2006/metadata/properties" xmlns:ns2="0b9cba7d-4a83-4ca0-b751-da3e078a84be" targetNamespace="http://schemas.microsoft.com/office/2006/metadata/properties" ma:root="true" ma:fieldsID="28b612e7ca0dd3872f0d64a71aa8e572" ns2:_="">
    <xsd:import namespace="0b9cba7d-4a83-4ca0-b751-da3e078a84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cba7d-4a83-4ca0-b751-da3e078a84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0DB1C8-BFD0-4A50-823F-290FC949DA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9cba7d-4a83-4ca0-b751-da3e078a84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A11A86-6DEE-4211-95C4-795F2F57A9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3D84E98-E8DF-41A5-9F47-A15C103D71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 Metall PowerPoint-mal</Template>
  <TotalTime>1345</TotalTime>
  <Words>154</Words>
  <Application>Microsoft Office PowerPoint</Application>
  <PresentationFormat>Widescreen</PresentationFormat>
  <Paragraphs>47</Paragraphs>
  <Slides>21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7" baseType="lpstr">
      <vt:lpstr>Arial</vt:lpstr>
      <vt:lpstr>Calibri</vt:lpstr>
      <vt:lpstr>Georgia</vt:lpstr>
      <vt:lpstr>Systemfont normal</vt:lpstr>
      <vt:lpstr>Office-tema</vt:lpstr>
      <vt:lpstr>Worksheet</vt:lpstr>
      <vt:lpstr>PowerPoint-presentasjon</vt:lpstr>
      <vt:lpstr>PowerPoint-presentasjon</vt:lpstr>
      <vt:lpstr>PowerPoint-presentasjon</vt:lpstr>
      <vt:lpstr>– Det er opp til deg. Du skaper magien med hvert prosjekt fullført.</vt:lpstr>
      <vt:lpstr>Rotaryåret 2023-2024: Samarbeidsprosjekter</vt:lpstr>
      <vt:lpstr>Rotaryåret 2023-2024: Prosjekter i egen regi</vt:lpstr>
      <vt:lpstr>Rotaryåret 2023-2024: Støtte prosesser</vt:lpstr>
      <vt:lpstr>PowerPoint-presentasjon</vt:lpstr>
      <vt:lpstr>PowerPoint-presentasjon</vt:lpstr>
      <vt:lpstr>PowerPoint-presentasjon</vt:lpstr>
      <vt:lpstr>Hvilke prosjekter vil LRK ha i 2024-2025?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Månedens tema</vt:lpstr>
      <vt:lpstr>PowerPoint-presentasjon</vt:lpstr>
      <vt:lpstr>Hva med når jobben kaller?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Eva Solskjær Boxaspen</dc:creator>
  <cp:lastModifiedBy>Perry Saevik</cp:lastModifiedBy>
  <cp:revision>8</cp:revision>
  <dcterms:created xsi:type="dcterms:W3CDTF">2024-06-03T14:10:39Z</dcterms:created>
  <dcterms:modified xsi:type="dcterms:W3CDTF">2024-06-10T21:12:59Z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0x01010069ACDFB1AA8A9E4B8530A86DB31C3C19</vt:lpwstr>
  </property>
</Properties>
</file>